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2"/>
  </p:notesMasterIdLst>
  <p:sldIdLst>
    <p:sldId id="256" r:id="rId2"/>
    <p:sldId id="288" r:id="rId3"/>
    <p:sldId id="289" r:id="rId4"/>
    <p:sldId id="257" r:id="rId5"/>
    <p:sldId id="302" r:id="rId6"/>
    <p:sldId id="267" r:id="rId7"/>
    <p:sldId id="307" r:id="rId8"/>
    <p:sldId id="301" r:id="rId9"/>
    <p:sldId id="308" r:id="rId10"/>
    <p:sldId id="336" r:id="rId11"/>
    <p:sldId id="337" r:id="rId12"/>
    <p:sldId id="303" r:id="rId13"/>
    <p:sldId id="306" r:id="rId14"/>
    <p:sldId id="296" r:id="rId15"/>
    <p:sldId id="258" r:id="rId16"/>
    <p:sldId id="297" r:id="rId17"/>
    <p:sldId id="261" r:id="rId18"/>
    <p:sldId id="335" r:id="rId19"/>
    <p:sldId id="268" r:id="rId20"/>
    <p:sldId id="295"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4B37"/>
    <a:srgbClr val="986341"/>
    <a:srgbClr val="7381B8"/>
    <a:srgbClr val="FD7A8A"/>
    <a:srgbClr val="92D4D8"/>
    <a:srgbClr val="70A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113" d="100"/>
          <a:sy n="113" d="100"/>
        </p:scale>
        <p:origin x="108" y="192"/>
      </p:cViewPr>
      <p:guideLst>
        <p:guide orient="horz" pos="1620"/>
        <p:guide pos="2880"/>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A9ADE-05B3-4CB8-BD92-1240D6A71F76}" type="datetimeFigureOut">
              <a:rPr lang="zh-CN" altLang="en-US" smtClean="0"/>
              <a:t>2018/7/5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54A5B-24AA-476F-907E-DD292D787E7A}" type="slidenum">
              <a:rPr lang="zh-CN" altLang="en-US" smtClean="0"/>
              <a:t>‹#›</a:t>
            </a:fld>
            <a:endParaRPr lang="zh-CN" altLang="en-US"/>
          </a:p>
        </p:txBody>
      </p:sp>
    </p:spTree>
    <p:extLst>
      <p:ext uri="{BB962C8B-B14F-4D97-AF65-F5344CB8AC3E}">
        <p14:creationId xmlns:p14="http://schemas.microsoft.com/office/powerpoint/2010/main" val="1562507689"/>
      </p:ext>
    </p:extLst>
  </p:cSld>
  <p:clrMap bg1="lt1" tx1="dk1" bg2="lt2" tx2="dk2" accent1="accent1" accent2="accent2" accent3="accent3" accent4="accent4" accent5="accent5" accent6="accent6" hlink="hlink" folHlink="folHlink"/>
  <p:notesStyle>
    <a:lvl1pPr marL="0" algn="l" defTabSz="685165" rtl="0" eaLnBrk="1" latinLnBrk="0" hangingPunct="1">
      <a:defRPr sz="900" kern="1200">
        <a:solidFill>
          <a:schemeClr val="tx1"/>
        </a:solidFill>
        <a:latin typeface="+mn-lt"/>
        <a:ea typeface="+mn-ea"/>
        <a:cs typeface="+mn-cs"/>
      </a:defRPr>
    </a:lvl1pPr>
    <a:lvl2pPr marL="342900" algn="l" defTabSz="685165" rtl="0" eaLnBrk="1" latinLnBrk="0" hangingPunct="1">
      <a:defRPr sz="900" kern="1200">
        <a:solidFill>
          <a:schemeClr val="tx1"/>
        </a:solidFill>
        <a:latin typeface="+mn-lt"/>
        <a:ea typeface="+mn-ea"/>
        <a:cs typeface="+mn-cs"/>
      </a:defRPr>
    </a:lvl2pPr>
    <a:lvl3pPr marL="685800" algn="l" defTabSz="685165" rtl="0" eaLnBrk="1" latinLnBrk="0" hangingPunct="1">
      <a:defRPr sz="900" kern="1200">
        <a:solidFill>
          <a:schemeClr val="tx1"/>
        </a:solidFill>
        <a:latin typeface="+mn-lt"/>
        <a:ea typeface="+mn-ea"/>
        <a:cs typeface="+mn-cs"/>
      </a:defRPr>
    </a:lvl3pPr>
    <a:lvl4pPr marL="1028700" algn="l" defTabSz="685165" rtl="0" eaLnBrk="1" latinLnBrk="0" hangingPunct="1">
      <a:defRPr sz="900" kern="1200">
        <a:solidFill>
          <a:schemeClr val="tx1"/>
        </a:solidFill>
        <a:latin typeface="+mn-lt"/>
        <a:ea typeface="+mn-ea"/>
        <a:cs typeface="+mn-cs"/>
      </a:defRPr>
    </a:lvl4pPr>
    <a:lvl5pPr marL="1371600" algn="l" defTabSz="685165" rtl="0" eaLnBrk="1" latinLnBrk="0" hangingPunct="1">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354A5B-24AA-476F-907E-DD292D787E7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
        <p:nvSpPr>
          <p:cNvPr id="6" name="矩形 5"/>
          <p:cNvSpPr/>
          <p:nvPr userDrawn="1"/>
        </p:nvSpPr>
        <p:spPr>
          <a:xfrm>
            <a:off x="0" y="1"/>
            <a:ext cx="9144000" cy="51435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5"/>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2018/7/5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97B5FA-0921-464F-AAE1-844C04324D75}" type="datetimeFigureOut">
              <a:rPr lang="zh-CN" altLang="en-US" smtClean="0"/>
              <a:t>2018/7/5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3.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657600" y="2794181"/>
            <a:ext cx="1822222" cy="322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1600" dirty="0" smtClean="0">
                <a:solidFill>
                  <a:schemeClr val="tx1">
                    <a:lumMod val="75000"/>
                    <a:lumOff val="25000"/>
                  </a:schemeClr>
                </a:solidFill>
                <a:latin typeface="方正综艺简体" panose="02010601030101010101" pitchFamily="65" charset="-122"/>
                <a:ea typeface="方正综艺简体" panose="02010601030101010101" pitchFamily="65" charset="-122"/>
              </a:rPr>
              <a:t>期末项目答辩</a:t>
            </a:r>
            <a:endParaRPr lang="zh-CN" altLang="en-US" sz="1600" dirty="0">
              <a:solidFill>
                <a:schemeClr val="tx1">
                  <a:lumMod val="75000"/>
                  <a:lumOff val="25000"/>
                </a:schemeClr>
              </a:solidFill>
              <a:latin typeface="方正综艺简体" panose="02010601030101010101" pitchFamily="65" charset="-122"/>
              <a:ea typeface="方正综艺简体" panose="02010601030101010101" pitchFamily="65" charset="-122"/>
            </a:endParaRPr>
          </a:p>
        </p:txBody>
      </p:sp>
      <p:sp>
        <p:nvSpPr>
          <p:cNvPr id="18" name="Rectangle 3"/>
          <p:cNvSpPr txBox="1">
            <a:spLocks noChangeArrowheads="1"/>
          </p:cNvSpPr>
          <p:nvPr/>
        </p:nvSpPr>
        <p:spPr bwMode="auto">
          <a:xfrm>
            <a:off x="1364550" y="1121179"/>
            <a:ext cx="2752169" cy="993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z="7200" dirty="0" smtClean="0">
                <a:solidFill>
                  <a:srgbClr val="986341"/>
                </a:solidFill>
                <a:latin typeface="方正正黑简体" panose="02000000000000000000" pitchFamily="2" charset="-122"/>
                <a:ea typeface="方正正黑简体" panose="02000000000000000000" pitchFamily="2" charset="-122"/>
              </a:rPr>
              <a:t>2018</a:t>
            </a:r>
            <a:endParaRPr lang="zh-CN" altLang="en-US" sz="7200" dirty="0">
              <a:solidFill>
                <a:srgbClr val="986341"/>
              </a:solidFill>
              <a:latin typeface="方正正黑简体" panose="02000000000000000000" pitchFamily="2" charset="-122"/>
              <a:ea typeface="方正正黑简体" panose="02000000000000000000" pitchFamily="2" charset="-122"/>
            </a:endParaRPr>
          </a:p>
        </p:txBody>
      </p:sp>
      <p:sp>
        <p:nvSpPr>
          <p:cNvPr id="7" name="Rectangle 3"/>
          <p:cNvSpPr txBox="1">
            <a:spLocks noChangeArrowheads="1"/>
          </p:cNvSpPr>
          <p:nvPr/>
        </p:nvSpPr>
        <p:spPr bwMode="auto">
          <a:xfrm>
            <a:off x="1739256" y="2194024"/>
            <a:ext cx="5504391" cy="508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300" dirty="0" smtClean="0">
                <a:solidFill>
                  <a:schemeClr val="tx1"/>
                </a:solidFill>
                <a:latin typeface="方正正粗黑简体" panose="02000000000000000000" pitchFamily="2" charset="-122"/>
                <a:ea typeface="方正正粗黑简体" panose="02000000000000000000" pitchFamily="2" charset="-122"/>
              </a:rPr>
              <a:t>“寻味”美食</a:t>
            </a:r>
            <a:r>
              <a:rPr lang="en-US" altLang="zh-CN" sz="3600" spc="300" dirty="0" smtClean="0">
                <a:solidFill>
                  <a:schemeClr val="tx1"/>
                </a:solidFill>
                <a:latin typeface="方正正粗黑简体" panose="02000000000000000000" pitchFamily="2" charset="-122"/>
                <a:ea typeface="方正正粗黑简体" panose="02000000000000000000" pitchFamily="2" charset="-122"/>
              </a:rPr>
              <a:t>App</a:t>
            </a:r>
            <a:endParaRPr lang="zh-CN" altLang="en-US" sz="3600" spc="300" dirty="0">
              <a:solidFill>
                <a:schemeClr val="tx1"/>
              </a:solidFill>
              <a:latin typeface="方正正粗黑简体" panose="02000000000000000000" pitchFamily="2" charset="-122"/>
              <a:ea typeface="方正正粗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childTnLst>
                          </p:cTn>
                        </p:par>
                        <p:par>
                          <p:cTn id="20" fill="hold">
                            <p:stCondLst>
                              <p:cond delay="1399"/>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4491" y="954780"/>
            <a:ext cx="1885071" cy="3351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38898" y="925612"/>
            <a:ext cx="1885071" cy="33512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156922" y="647325"/>
            <a:ext cx="2058015" cy="365869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668700" y="647326"/>
            <a:ext cx="2058015" cy="36586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49395" y="377391"/>
            <a:ext cx="2461437" cy="4375889"/>
          </a:xfrm>
          <a:prstGeom prst="rect">
            <a:avLst/>
          </a:prstGeom>
          <a:noFill/>
          <a:extLst>
            <a:ext uri="{909E8E84-426E-40DD-AFC4-6F175D3DCCD1}">
              <a14:hiddenFill xmlns:a14="http://schemas.microsoft.com/office/drawing/2010/main">
                <a:solidFill>
                  <a:srgbClr val="FFFFFF"/>
                </a:solidFill>
              </a14:hiddenFill>
            </a:ext>
          </a:extLst>
        </p:spPr>
      </p:pic>
      <p:sp>
        <p:nvSpPr>
          <p:cNvPr id="20" name="流程图: 可选过程 19"/>
          <p:cNvSpPr/>
          <p:nvPr/>
        </p:nvSpPr>
        <p:spPr>
          <a:xfrm>
            <a:off x="3864045" y="4753280"/>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其他页面</a:t>
            </a:r>
            <a:endParaRPr lang="zh-CN" altLang="en-US" sz="995" b="1" dirty="0">
              <a:solidFill>
                <a:schemeClr val="tx1">
                  <a:lumMod val="85000"/>
                  <a:lumOff val="15000"/>
                </a:schemeClr>
              </a:solidFill>
              <a:latin typeface="+mn-ea"/>
              <a:cs typeface="+mn-ea"/>
            </a:endParaRPr>
          </a:p>
        </p:txBody>
      </p:sp>
    </p:spTree>
    <p:extLst>
      <p:ext uri="{BB962C8B-B14F-4D97-AF65-F5344CB8AC3E}">
        <p14:creationId xmlns:p14="http://schemas.microsoft.com/office/powerpoint/2010/main" val="345708898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4491" y="954780"/>
            <a:ext cx="1885070" cy="3351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38898" y="925612"/>
            <a:ext cx="1885070" cy="33512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156922" y="647326"/>
            <a:ext cx="2058015" cy="365869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668700" y="647326"/>
            <a:ext cx="2058014" cy="36586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49395" y="377391"/>
            <a:ext cx="2461437" cy="4375888"/>
          </a:xfrm>
          <a:prstGeom prst="rect">
            <a:avLst/>
          </a:prstGeom>
          <a:noFill/>
          <a:extLst>
            <a:ext uri="{909E8E84-426E-40DD-AFC4-6F175D3DCCD1}">
              <a14:hiddenFill xmlns:a14="http://schemas.microsoft.com/office/drawing/2010/main">
                <a:solidFill>
                  <a:srgbClr val="FFFFFF"/>
                </a:solidFill>
              </a14:hiddenFill>
            </a:ext>
          </a:extLst>
        </p:spPr>
      </p:pic>
      <p:sp>
        <p:nvSpPr>
          <p:cNvPr id="20" name="流程图: 可选过程 19"/>
          <p:cNvSpPr/>
          <p:nvPr/>
        </p:nvSpPr>
        <p:spPr>
          <a:xfrm>
            <a:off x="3864045" y="4753280"/>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其他页面</a:t>
            </a:r>
            <a:endParaRPr lang="zh-CN" altLang="en-US" sz="995" b="1" dirty="0">
              <a:solidFill>
                <a:schemeClr val="tx1">
                  <a:lumMod val="85000"/>
                  <a:lumOff val="15000"/>
                </a:schemeClr>
              </a:solidFill>
              <a:latin typeface="+mn-ea"/>
              <a:cs typeface="+mn-ea"/>
            </a:endParaRPr>
          </a:p>
        </p:txBody>
      </p:sp>
    </p:spTree>
    <p:extLst>
      <p:ext uri="{BB962C8B-B14F-4D97-AF65-F5344CB8AC3E}">
        <p14:creationId xmlns:p14="http://schemas.microsoft.com/office/powerpoint/2010/main" val="183076522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6" name="标题 1"/>
          <p:cNvSpPr txBox="1"/>
          <p:nvPr/>
        </p:nvSpPr>
        <p:spPr>
          <a:xfrm>
            <a:off x="251508" y="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dirty="0">
                <a:latin typeface="方正正黑简体" panose="02000000000000000000" pitchFamily="2" charset="-122"/>
                <a:ea typeface="方正正黑简体" panose="02000000000000000000" pitchFamily="2" charset="-122"/>
              </a:rPr>
              <a:t>模拟</a:t>
            </a:r>
            <a:r>
              <a:rPr lang="zh-CN" altLang="en-US" sz="2000" dirty="0">
                <a:latin typeface="方正正黑简体" panose="02000000000000000000" pitchFamily="2" charset="-122"/>
                <a:ea typeface="方正正黑简体" panose="02000000000000000000" pitchFamily="2" charset="-122"/>
              </a:rPr>
              <a:t>器运行截图</a:t>
            </a:r>
            <a:endParaRPr lang="zh-CN" altLang="en-US" sz="2000" dirty="0">
              <a:latin typeface="方正正黑简体" panose="02000000000000000000" pitchFamily="2" charset="-122"/>
              <a:ea typeface="方正正黑简体" panose="02000000000000000000" pitchFamily="2" charset="-122"/>
            </a:endParaRPr>
          </a:p>
        </p:txBody>
      </p:sp>
      <p:pic>
        <p:nvPicPr>
          <p:cNvPr id="4" name="图片 3"/>
          <p:cNvPicPr>
            <a:picLocks noChangeAspect="1"/>
          </p:cNvPicPr>
          <p:nvPr/>
        </p:nvPicPr>
        <p:blipFill rotWithShape="1">
          <a:blip r:embed="rId3"/>
          <a:srcRect l="6793" r="5698" b="1697"/>
          <a:stretch>
            <a:fillRect/>
          </a:stretch>
        </p:blipFill>
        <p:spPr>
          <a:xfrm>
            <a:off x="1885477" y="743310"/>
            <a:ext cx="2133601" cy="4280509"/>
          </a:xfrm>
          <a:prstGeom prst="rect">
            <a:avLst/>
          </a:prstGeom>
        </p:spPr>
      </p:pic>
      <p:pic>
        <p:nvPicPr>
          <p:cNvPr id="6" name="图片 5"/>
          <p:cNvPicPr>
            <a:picLocks noChangeAspect="1"/>
          </p:cNvPicPr>
          <p:nvPr/>
        </p:nvPicPr>
        <p:blipFill>
          <a:blip r:embed="rId4"/>
          <a:stretch>
            <a:fillRect/>
          </a:stretch>
        </p:blipFill>
        <p:spPr>
          <a:xfrm>
            <a:off x="5404548" y="655877"/>
            <a:ext cx="2216144" cy="44553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6" name="标题 1"/>
          <p:cNvSpPr txBox="1"/>
          <p:nvPr/>
        </p:nvSpPr>
        <p:spPr>
          <a:xfrm>
            <a:off x="251508" y="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dirty="0">
                <a:latin typeface="方正正黑简体" panose="02000000000000000000" pitchFamily="2" charset="-122"/>
                <a:ea typeface="方正正黑简体" panose="02000000000000000000" pitchFamily="2" charset="-122"/>
              </a:rPr>
              <a:t>模拟</a:t>
            </a:r>
            <a:r>
              <a:rPr lang="zh-CN" altLang="en-US" sz="2000" dirty="0">
                <a:latin typeface="方正正黑简体" panose="02000000000000000000" pitchFamily="2" charset="-122"/>
                <a:ea typeface="方正正黑简体" panose="02000000000000000000" pitchFamily="2" charset="-122"/>
              </a:rPr>
              <a:t>器运行截图</a:t>
            </a:r>
            <a:endParaRPr lang="zh-CN" altLang="en-US" sz="2000" dirty="0">
              <a:latin typeface="方正正黑简体" panose="02000000000000000000" pitchFamily="2" charset="-122"/>
              <a:ea typeface="方正正黑简体" panose="02000000000000000000" pitchFamily="2" charset="-122"/>
            </a:endParaRPr>
          </a:p>
        </p:txBody>
      </p:sp>
      <p:pic>
        <p:nvPicPr>
          <p:cNvPr id="5" name="图片 4"/>
          <p:cNvPicPr>
            <a:picLocks noChangeAspect="1"/>
          </p:cNvPicPr>
          <p:nvPr/>
        </p:nvPicPr>
        <p:blipFill>
          <a:blip r:embed="rId3"/>
          <a:stretch>
            <a:fillRect/>
          </a:stretch>
        </p:blipFill>
        <p:spPr>
          <a:xfrm>
            <a:off x="5127987" y="694746"/>
            <a:ext cx="2177439" cy="4377638"/>
          </a:xfrm>
          <a:prstGeom prst="rect">
            <a:avLst/>
          </a:prstGeom>
        </p:spPr>
      </p:pic>
      <p:pic>
        <p:nvPicPr>
          <p:cNvPr id="6" name="图片 5"/>
          <p:cNvPicPr>
            <a:picLocks noChangeAspect="1"/>
          </p:cNvPicPr>
          <p:nvPr/>
        </p:nvPicPr>
        <p:blipFill>
          <a:blip r:embed="rId4"/>
          <a:stretch>
            <a:fillRect/>
          </a:stretch>
        </p:blipFill>
        <p:spPr>
          <a:xfrm>
            <a:off x="1803401" y="730137"/>
            <a:ext cx="2130158" cy="4342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5400000">
            <a:off x="2125778" y="1519392"/>
            <a:ext cx="1585731" cy="1367009"/>
          </a:xfrm>
          <a:prstGeom prst="hexagon">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4451295" y="1703482"/>
            <a:ext cx="2185214" cy="646331"/>
          </a:xfrm>
          <a:prstGeom prst="rect">
            <a:avLst/>
          </a:prstGeom>
          <a:noFill/>
        </p:spPr>
        <p:txBody>
          <a:bodyPr wrap="none" rtlCol="0">
            <a:spAutoFit/>
          </a:bodyPr>
          <a:lstStyle/>
          <a:p>
            <a:pPr marL="0" lvl="1"/>
            <a:r>
              <a:rPr lang="zh-CN" altLang="en-US" sz="3600" b="1" spc="300" dirty="0" smtClean="0">
                <a:solidFill>
                  <a:srgbClr val="986341"/>
                </a:solidFill>
                <a:latin typeface="微软雅黑" panose="020B0503020204020204" pitchFamily="34" charset="-122"/>
                <a:ea typeface="微软雅黑" panose="020B0503020204020204" pitchFamily="34" charset="-122"/>
              </a:rPr>
              <a:t>工作进度</a:t>
            </a:r>
            <a:endParaRPr lang="zh-CN" altLang="en-US" sz="3600" b="1" spc="300" dirty="0">
              <a:solidFill>
                <a:srgbClr val="98634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909862" y="2429761"/>
            <a:ext cx="3268080" cy="0"/>
          </a:xfrm>
          <a:prstGeom prst="line">
            <a:avLst/>
          </a:prstGeom>
          <a:ln w="9525">
            <a:solidFill>
              <a:schemeClr val="tx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5" name="TextBox 67"/>
          <p:cNvSpPr txBox="1"/>
          <p:nvPr/>
        </p:nvSpPr>
        <p:spPr>
          <a:xfrm>
            <a:off x="2401833" y="1698917"/>
            <a:ext cx="1035634" cy="1015663"/>
          </a:xfrm>
          <a:prstGeom prst="rect">
            <a:avLst/>
          </a:prstGeom>
          <a:noFill/>
        </p:spPr>
        <p:txBody>
          <a:bodyPr wrap="square" rtlCol="0">
            <a:spAutoFit/>
          </a:bodyPr>
          <a:lstStyle/>
          <a:p>
            <a:pPr marL="0" lvl="1"/>
            <a:r>
              <a:rPr lang="en-US" altLang="zh-CN" sz="6000" spc="226" dirty="0" smtClean="0">
                <a:solidFill>
                  <a:schemeClr val="bg1"/>
                </a:solidFill>
                <a:latin typeface="Impact" panose="020B0806030902050204" pitchFamily="34" charset="0"/>
                <a:ea typeface="微软雅黑" panose="020B0503020204020204" pitchFamily="34" charset="-122"/>
              </a:rPr>
              <a:t>02</a:t>
            </a:r>
            <a:endParaRPr lang="zh-CN" altLang="en-US" sz="6000" spc="226" dirty="0">
              <a:solidFill>
                <a:schemeClr val="bg1"/>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55580" y="1662509"/>
            <a:ext cx="1014281" cy="1013222"/>
          </a:xfrm>
          <a:prstGeom prst="ellipse">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21512" name="文本框 11"/>
          <p:cNvSpPr txBox="1">
            <a:spLocks noChangeArrowheads="1"/>
          </p:cNvSpPr>
          <p:nvPr/>
        </p:nvSpPr>
        <p:spPr bwMode="auto">
          <a:xfrm>
            <a:off x="880025" y="2703455"/>
            <a:ext cx="11273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500" b="1" dirty="0" smtClean="0">
                <a:solidFill>
                  <a:schemeClr val="tx1">
                    <a:lumMod val="85000"/>
                    <a:lumOff val="15000"/>
                  </a:schemeClr>
                </a:solidFill>
                <a:latin typeface="方正正黑简体" panose="02000000000000000000" pitchFamily="2" charset="-122"/>
                <a:ea typeface="方正正黑简体" panose="02000000000000000000" pitchFamily="2" charset="-122"/>
                <a:cs typeface="+mn-ea"/>
              </a:rPr>
              <a:t>项目进度</a:t>
            </a:r>
            <a:endParaRPr lang="zh-CN" altLang="en-US" sz="1500" b="1" dirty="0">
              <a:solidFill>
                <a:schemeClr val="tx1">
                  <a:lumMod val="85000"/>
                  <a:lumOff val="15000"/>
                </a:schemeClr>
              </a:solidFill>
              <a:latin typeface="方正正黑简体" panose="02000000000000000000" pitchFamily="2" charset="-122"/>
              <a:ea typeface="方正正黑简体" panose="02000000000000000000" pitchFamily="2" charset="-122"/>
              <a:cs typeface="+mn-ea"/>
            </a:endParaRPr>
          </a:p>
        </p:txBody>
      </p:sp>
      <p:cxnSp>
        <p:nvCxnSpPr>
          <p:cNvPr id="13" name="直接连接符 12"/>
          <p:cNvCxnSpPr/>
          <p:nvPr/>
        </p:nvCxnSpPr>
        <p:spPr>
          <a:xfrm>
            <a:off x="1848434" y="2169713"/>
            <a:ext cx="6374966" cy="0"/>
          </a:xfrm>
          <a:prstGeom prst="line">
            <a:avLst/>
          </a:prstGeom>
          <a:ln w="412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403191" y="1980406"/>
            <a:ext cx="376189" cy="1284376"/>
            <a:chOff x="3447497" y="3660715"/>
            <a:chExt cx="501585" cy="1712501"/>
          </a:xfrm>
        </p:grpSpPr>
        <p:sp>
          <p:nvSpPr>
            <p:cNvPr id="14" name="椭圆 13"/>
            <p:cNvSpPr/>
            <p:nvPr/>
          </p:nvSpPr>
          <p:spPr>
            <a:xfrm>
              <a:off x="3447497" y="3660715"/>
              <a:ext cx="501585" cy="503237"/>
            </a:xfrm>
            <a:prstGeom prst="ellipse">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b="1" dirty="0">
                  <a:cs typeface="+mn-ea"/>
                </a:rPr>
                <a:t>1</a:t>
              </a:r>
              <a:endParaRPr lang="zh-CN" altLang="en-US" sz="1500" b="1" dirty="0">
                <a:cs typeface="+mn-ea"/>
              </a:endParaRPr>
            </a:p>
          </p:txBody>
        </p:sp>
        <p:grpSp>
          <p:nvGrpSpPr>
            <p:cNvPr id="18" name="组合 17"/>
            <p:cNvGrpSpPr/>
            <p:nvPr/>
          </p:nvGrpSpPr>
          <p:grpSpPr>
            <a:xfrm>
              <a:off x="3640475" y="4150714"/>
              <a:ext cx="115895" cy="1222502"/>
              <a:chOff x="3451537" y="3928056"/>
              <a:chExt cx="115910" cy="1222502"/>
            </a:xfrm>
            <a:solidFill>
              <a:srgbClr val="088EFB"/>
            </a:solidFill>
          </p:grpSpPr>
          <p:cxnSp>
            <p:nvCxnSpPr>
              <p:cNvPr id="19" name="直接连接符 18"/>
              <p:cNvCxnSpPr/>
              <p:nvPr/>
            </p:nvCxnSpPr>
            <p:spPr>
              <a:xfrm flipH="1">
                <a:off x="3509492" y="3928056"/>
                <a:ext cx="1" cy="1133341"/>
              </a:xfrm>
              <a:prstGeom prst="line">
                <a:avLst/>
              </a:prstGeom>
              <a:grpFill/>
              <a:ln>
                <a:solidFill>
                  <a:srgbClr val="98634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451537" y="5034648"/>
                <a:ext cx="115910" cy="115910"/>
              </a:xfrm>
              <a:prstGeom prst="ellipse">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grpSp>
        <p:nvGrpSpPr>
          <p:cNvPr id="5" name="组合 4"/>
          <p:cNvGrpSpPr/>
          <p:nvPr/>
        </p:nvGrpSpPr>
        <p:grpSpPr>
          <a:xfrm>
            <a:off x="5742460" y="1980405"/>
            <a:ext cx="376189" cy="1240910"/>
            <a:chOff x="7899855" y="3660715"/>
            <a:chExt cx="501585" cy="1654546"/>
          </a:xfrm>
        </p:grpSpPr>
        <p:sp>
          <p:nvSpPr>
            <p:cNvPr id="16" name="椭圆 15"/>
            <p:cNvSpPr/>
            <p:nvPr/>
          </p:nvSpPr>
          <p:spPr>
            <a:xfrm>
              <a:off x="7899855" y="3660715"/>
              <a:ext cx="501585" cy="503237"/>
            </a:xfrm>
            <a:prstGeom prst="ellipse">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b="1" dirty="0">
                  <a:cs typeface="+mn-ea"/>
                </a:rPr>
                <a:t>3</a:t>
              </a:r>
              <a:endParaRPr lang="zh-CN" altLang="en-US" sz="1500" b="1" dirty="0">
                <a:cs typeface="+mn-ea"/>
              </a:endParaRPr>
            </a:p>
          </p:txBody>
        </p:sp>
        <p:grpSp>
          <p:nvGrpSpPr>
            <p:cNvPr id="21" name="组合 20"/>
            <p:cNvGrpSpPr/>
            <p:nvPr/>
          </p:nvGrpSpPr>
          <p:grpSpPr>
            <a:xfrm>
              <a:off x="8099005" y="4092759"/>
              <a:ext cx="115895" cy="1222502"/>
              <a:chOff x="3451537" y="3928056"/>
              <a:chExt cx="115910" cy="1222502"/>
            </a:xfrm>
            <a:solidFill>
              <a:schemeClr val="accent2"/>
            </a:solidFill>
          </p:grpSpPr>
          <p:cxnSp>
            <p:nvCxnSpPr>
              <p:cNvPr id="22" name="直接连接符 21"/>
              <p:cNvCxnSpPr/>
              <p:nvPr/>
            </p:nvCxnSpPr>
            <p:spPr>
              <a:xfrm flipH="1">
                <a:off x="3509492" y="3928056"/>
                <a:ext cx="1" cy="1133341"/>
              </a:xfrm>
              <a:prstGeom prst="line">
                <a:avLst/>
              </a:prstGeom>
              <a:grpFill/>
              <a:ln>
                <a:solidFill>
                  <a:srgbClr val="98634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451537" y="5034648"/>
                <a:ext cx="115910" cy="115910"/>
              </a:xfrm>
              <a:prstGeom prst="ellipse">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grpSp>
        <p:nvGrpSpPr>
          <p:cNvPr id="4" name="组合 3"/>
          <p:cNvGrpSpPr/>
          <p:nvPr/>
        </p:nvGrpSpPr>
        <p:grpSpPr>
          <a:xfrm>
            <a:off x="4072232" y="1070331"/>
            <a:ext cx="377378" cy="1277978"/>
            <a:chOff x="5672884" y="2447281"/>
            <a:chExt cx="503171" cy="1703971"/>
          </a:xfrm>
        </p:grpSpPr>
        <p:sp>
          <p:nvSpPr>
            <p:cNvPr id="15" name="椭圆 14"/>
            <p:cNvSpPr/>
            <p:nvPr/>
          </p:nvSpPr>
          <p:spPr>
            <a:xfrm>
              <a:off x="5672884" y="3648015"/>
              <a:ext cx="503171" cy="503237"/>
            </a:xfrm>
            <a:prstGeom prst="ellipse">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b="1" dirty="0">
                  <a:cs typeface="+mn-ea"/>
                </a:rPr>
                <a:t>2</a:t>
              </a:r>
              <a:endParaRPr lang="zh-CN" altLang="en-US" sz="1500" b="1" dirty="0">
                <a:cs typeface="+mn-ea"/>
              </a:endParaRPr>
            </a:p>
          </p:txBody>
        </p:sp>
        <p:grpSp>
          <p:nvGrpSpPr>
            <p:cNvPr id="24" name="组合 23"/>
            <p:cNvGrpSpPr/>
            <p:nvPr/>
          </p:nvGrpSpPr>
          <p:grpSpPr>
            <a:xfrm>
              <a:off x="5866521" y="2447281"/>
              <a:ext cx="115895" cy="1236576"/>
              <a:chOff x="5677872" y="2224623"/>
              <a:chExt cx="115910" cy="1236576"/>
            </a:xfrm>
            <a:solidFill>
              <a:schemeClr val="accent1"/>
            </a:solidFill>
          </p:grpSpPr>
          <p:cxnSp>
            <p:nvCxnSpPr>
              <p:cNvPr id="25" name="直接连接符 24"/>
              <p:cNvCxnSpPr/>
              <p:nvPr/>
            </p:nvCxnSpPr>
            <p:spPr>
              <a:xfrm flipH="1">
                <a:off x="5735827" y="2327858"/>
                <a:ext cx="1" cy="1133341"/>
              </a:xfrm>
              <a:prstGeom prst="line">
                <a:avLst/>
              </a:prstGeom>
              <a:grpFill/>
              <a:ln>
                <a:solidFill>
                  <a:srgbClr val="98634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677872" y="2224623"/>
                <a:ext cx="115910" cy="115910"/>
              </a:xfrm>
              <a:prstGeom prst="ellipse">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grpSp>
        <p:nvGrpSpPr>
          <p:cNvPr id="6" name="组合 5"/>
          <p:cNvGrpSpPr/>
          <p:nvPr/>
        </p:nvGrpSpPr>
        <p:grpSpPr>
          <a:xfrm>
            <a:off x="7411498" y="1046106"/>
            <a:ext cx="377379" cy="1311728"/>
            <a:chOff x="10125241" y="2414981"/>
            <a:chExt cx="503172" cy="1748971"/>
          </a:xfrm>
        </p:grpSpPr>
        <p:sp>
          <p:nvSpPr>
            <p:cNvPr id="17" name="椭圆 16"/>
            <p:cNvSpPr/>
            <p:nvPr/>
          </p:nvSpPr>
          <p:spPr>
            <a:xfrm>
              <a:off x="10125241" y="3660715"/>
              <a:ext cx="503172" cy="503237"/>
            </a:xfrm>
            <a:prstGeom prst="ellipse">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500" b="1" dirty="0">
                  <a:cs typeface="+mn-ea"/>
                </a:rPr>
                <a:t>4</a:t>
              </a:r>
              <a:endParaRPr lang="zh-CN" altLang="en-US" sz="1500" b="1" dirty="0">
                <a:cs typeface="+mn-ea"/>
              </a:endParaRPr>
            </a:p>
          </p:txBody>
        </p:sp>
        <p:grpSp>
          <p:nvGrpSpPr>
            <p:cNvPr id="27" name="组合 26"/>
            <p:cNvGrpSpPr/>
            <p:nvPr/>
          </p:nvGrpSpPr>
          <p:grpSpPr>
            <a:xfrm>
              <a:off x="10318614" y="2414981"/>
              <a:ext cx="115895" cy="1236576"/>
              <a:chOff x="5677872" y="2224623"/>
              <a:chExt cx="115910" cy="1236576"/>
            </a:xfrm>
            <a:solidFill>
              <a:schemeClr val="accent3"/>
            </a:solidFill>
          </p:grpSpPr>
          <p:cxnSp>
            <p:nvCxnSpPr>
              <p:cNvPr id="28" name="直接连接符 27"/>
              <p:cNvCxnSpPr/>
              <p:nvPr/>
            </p:nvCxnSpPr>
            <p:spPr>
              <a:xfrm flipH="1">
                <a:off x="5735827" y="2327858"/>
                <a:ext cx="1" cy="1133341"/>
              </a:xfrm>
              <a:prstGeom prst="line">
                <a:avLst/>
              </a:prstGeom>
              <a:grpFill/>
              <a:ln>
                <a:solidFill>
                  <a:srgbClr val="98634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677872" y="2224623"/>
                <a:ext cx="115910" cy="115910"/>
              </a:xfrm>
              <a:prstGeom prst="ellipse">
                <a:avLst/>
              </a:prstGeom>
              <a:solidFill>
                <a:srgbClr val="98634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sp>
        <p:nvSpPr>
          <p:cNvPr id="30" name="TextBox 10"/>
          <p:cNvSpPr txBox="1"/>
          <p:nvPr/>
        </p:nvSpPr>
        <p:spPr>
          <a:xfrm>
            <a:off x="2816286" y="2790086"/>
            <a:ext cx="1255946" cy="14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en-US" altLang="zh-CN" sz="1100" b="1" dirty="0">
                <a:solidFill>
                  <a:schemeClr val="tx1">
                    <a:lumMod val="85000"/>
                    <a:lumOff val="15000"/>
                  </a:schemeClr>
                </a:solidFill>
                <a:latin typeface="黑体" panose="02010609060101010101" pitchFamily="49" charset="-122"/>
                <a:ea typeface="黑体" panose="02010609060101010101" pitchFamily="49" charset="-122"/>
              </a:rPr>
              <a:t>UI</a:t>
            </a:r>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页面设计</a:t>
            </a:r>
            <a:endParaRPr lang="en-US" altLang="zh-CN" sz="11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 完成</a:t>
            </a:r>
            <a:r>
              <a:rPr lang="en-US" altLang="zh-CN" sz="1100" b="1" dirty="0">
                <a:solidFill>
                  <a:schemeClr val="tx1">
                    <a:lumMod val="85000"/>
                    <a:lumOff val="15000"/>
                  </a:schemeClr>
                </a:solidFill>
                <a:latin typeface="黑体" panose="02010609060101010101" pitchFamily="49" charset="-122"/>
                <a:ea typeface="黑体" panose="02010609060101010101" pitchFamily="49" charset="-122"/>
              </a:rPr>
              <a:t>100%</a:t>
            </a:r>
          </a:p>
          <a:p>
            <a:r>
              <a:rPr lang="zh-CN" altLang="en-US" sz="1100" b="1" dirty="0" smtClean="0">
                <a:solidFill>
                  <a:schemeClr val="tx1">
                    <a:lumMod val="85000"/>
                    <a:lumOff val="15000"/>
                  </a:schemeClr>
                </a:solidFill>
              </a:rPr>
              <a:t>  主要内容： </a:t>
            </a:r>
            <a:endParaRPr lang="en-US" altLang="zh-CN" sz="1100" b="1" dirty="0" smtClean="0">
              <a:solidFill>
                <a:schemeClr val="tx1">
                  <a:lumMod val="85000"/>
                  <a:lumOff val="15000"/>
                </a:schemeClr>
              </a:solidFill>
            </a:endParaRPr>
          </a:p>
          <a:p>
            <a:r>
              <a:rPr lang="en-US" altLang="zh-CN" sz="1100" b="1" dirty="0">
                <a:solidFill>
                  <a:schemeClr val="tx1">
                    <a:lumMod val="85000"/>
                    <a:lumOff val="15000"/>
                  </a:schemeClr>
                </a:solidFill>
              </a:rPr>
              <a:t> </a:t>
            </a:r>
            <a:r>
              <a:rPr lang="en-US" altLang="zh-CN" sz="1100" b="1" dirty="0" smtClean="0">
                <a:solidFill>
                  <a:schemeClr val="tx1">
                    <a:lumMod val="85000"/>
                    <a:lumOff val="15000"/>
                  </a:schemeClr>
                </a:solidFill>
              </a:rPr>
              <a:t>  Logo</a:t>
            </a:r>
            <a:r>
              <a:rPr lang="zh-CN" altLang="en-US" sz="1100" b="1" dirty="0" smtClean="0">
                <a:solidFill>
                  <a:schemeClr val="tx1">
                    <a:lumMod val="85000"/>
                    <a:lumOff val="15000"/>
                  </a:schemeClr>
                </a:solidFill>
              </a:rPr>
              <a:t>设计、</a:t>
            </a:r>
            <a:r>
              <a:rPr lang="en-US" altLang="zh-CN" sz="1100" b="1" dirty="0" smtClean="0">
                <a:solidFill>
                  <a:schemeClr val="tx1">
                    <a:lumMod val="85000"/>
                    <a:lumOff val="15000"/>
                  </a:schemeClr>
                </a:solidFill>
              </a:rPr>
              <a:t>App24</a:t>
            </a:r>
            <a:r>
              <a:rPr lang="zh-CN" altLang="en-US" sz="1100" b="1" dirty="0" smtClean="0">
                <a:solidFill>
                  <a:schemeClr val="tx1">
                    <a:lumMod val="85000"/>
                    <a:lumOff val="15000"/>
                  </a:schemeClr>
                </a:solidFill>
              </a:rPr>
              <a:t>个页面设计、图片按钮等</a:t>
            </a:r>
            <a:endParaRPr lang="zh-CN" altLang="en-US" sz="1100" b="1" dirty="0">
              <a:solidFill>
                <a:schemeClr val="tx1">
                  <a:lumMod val="85000"/>
                  <a:lumOff val="15000"/>
                </a:schemeClr>
              </a:solidFill>
            </a:endParaRPr>
          </a:p>
        </p:txBody>
      </p:sp>
      <p:sp>
        <p:nvSpPr>
          <p:cNvPr id="31" name="TextBox 10"/>
          <p:cNvSpPr txBox="1"/>
          <p:nvPr/>
        </p:nvSpPr>
        <p:spPr>
          <a:xfrm>
            <a:off x="3027896" y="633772"/>
            <a:ext cx="1254755" cy="119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en-US" altLang="zh-CN" sz="1100" b="1" dirty="0">
                <a:solidFill>
                  <a:schemeClr val="tx1">
                    <a:lumMod val="85000"/>
                    <a:lumOff val="15000"/>
                  </a:schemeClr>
                </a:solidFill>
                <a:latin typeface="黑体" panose="02010609060101010101" pitchFamily="49" charset="-122"/>
                <a:ea typeface="黑体" panose="02010609060101010101" pitchFamily="49" charset="-122"/>
              </a:rPr>
              <a:t>android</a:t>
            </a:r>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端：</a:t>
            </a:r>
            <a:endParaRPr lang="en-US" altLang="zh-CN" sz="11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完</a:t>
            </a:r>
            <a:r>
              <a:rPr lang="zh-CN" altLang="en-US" sz="1100" b="1" dirty="0" smtClean="0">
                <a:solidFill>
                  <a:schemeClr val="tx1">
                    <a:lumMod val="85000"/>
                    <a:lumOff val="15000"/>
                  </a:schemeClr>
                </a:solidFill>
                <a:latin typeface="黑体" panose="02010609060101010101" pitchFamily="49" charset="-122"/>
                <a:ea typeface="黑体" panose="02010609060101010101" pitchFamily="49" charset="-122"/>
              </a:rPr>
              <a:t>成度</a:t>
            </a:r>
            <a:r>
              <a:rPr lang="zh-CN" altLang="en-US" sz="1100" b="1" dirty="0" smtClean="0">
                <a:solidFill>
                  <a:schemeClr val="tx1">
                    <a:lumMod val="85000"/>
                    <a:lumOff val="15000"/>
                  </a:schemeClr>
                </a:solidFill>
                <a:latin typeface="黑体" panose="02010609060101010101" pitchFamily="49" charset="-122"/>
                <a:ea typeface="黑体" panose="02010609060101010101" pitchFamily="49" charset="-122"/>
              </a:rPr>
              <a:t>：</a:t>
            </a:r>
            <a:r>
              <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rPr>
              <a:t>8</a:t>
            </a:r>
            <a:r>
              <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rPr>
              <a:t>0</a:t>
            </a:r>
            <a:r>
              <a:rPr lang="en-US" altLang="zh-CN" sz="1100" b="1" dirty="0">
                <a:solidFill>
                  <a:schemeClr val="tx1">
                    <a:lumMod val="85000"/>
                    <a:lumOff val="15000"/>
                  </a:schemeClr>
                </a:solidFill>
                <a:latin typeface="黑体" panose="02010609060101010101" pitchFamily="49" charset="-122"/>
                <a:ea typeface="黑体" panose="02010609060101010101" pitchFamily="49" charset="-122"/>
              </a:rPr>
              <a:t>%</a:t>
            </a:r>
          </a:p>
          <a:p>
            <a:r>
              <a:rPr lang="zh-CN" altLang="en-US" sz="1100" b="1" dirty="0" smtClean="0">
                <a:solidFill>
                  <a:schemeClr val="tx1">
                    <a:lumMod val="85000"/>
                    <a:lumOff val="15000"/>
                  </a:schemeClr>
                </a:solidFill>
              </a:rPr>
              <a:t> 主要内容：</a:t>
            </a:r>
            <a:endParaRPr lang="en-US" altLang="zh-CN" sz="1100" b="1" dirty="0" smtClean="0">
              <a:solidFill>
                <a:schemeClr val="tx1">
                  <a:lumMod val="85000"/>
                  <a:lumOff val="15000"/>
                </a:schemeClr>
              </a:solidFill>
            </a:endParaRPr>
          </a:p>
          <a:p>
            <a:r>
              <a:rPr lang="en-US" altLang="zh-CN" sz="1100" b="1" dirty="0">
                <a:solidFill>
                  <a:schemeClr val="tx1">
                    <a:lumMod val="85000"/>
                    <a:lumOff val="15000"/>
                  </a:schemeClr>
                </a:solidFill>
              </a:rPr>
              <a:t> </a:t>
            </a:r>
            <a:r>
              <a:rPr lang="en-US" altLang="zh-CN" sz="1100" b="1" dirty="0" smtClean="0">
                <a:solidFill>
                  <a:schemeClr val="tx1">
                    <a:lumMod val="85000"/>
                    <a:lumOff val="15000"/>
                  </a:schemeClr>
                </a:solidFill>
              </a:rPr>
              <a:t>App</a:t>
            </a:r>
            <a:r>
              <a:rPr lang="zh-CN" altLang="en-US" sz="1100" b="1" dirty="0" smtClean="0">
                <a:solidFill>
                  <a:schemeClr val="tx1">
                    <a:lumMod val="85000"/>
                    <a:lumOff val="15000"/>
                  </a:schemeClr>
                </a:solidFill>
              </a:rPr>
              <a:t>页面的实现</a:t>
            </a:r>
            <a:endParaRPr lang="en-US" altLang="zh-CN" sz="1100" b="1" dirty="0" smtClean="0">
              <a:solidFill>
                <a:schemeClr val="tx1">
                  <a:lumMod val="85000"/>
                  <a:lumOff val="15000"/>
                </a:schemeClr>
              </a:solidFill>
            </a:endParaRPr>
          </a:p>
          <a:p>
            <a:r>
              <a:rPr lang="en-US" altLang="zh-CN" sz="1100" b="1" dirty="0">
                <a:solidFill>
                  <a:schemeClr val="tx1">
                    <a:lumMod val="85000"/>
                    <a:lumOff val="15000"/>
                  </a:schemeClr>
                </a:solidFill>
              </a:rPr>
              <a:t> </a:t>
            </a:r>
            <a:r>
              <a:rPr lang="zh-CN" altLang="en-US" sz="1100" b="1" dirty="0" smtClean="0">
                <a:solidFill>
                  <a:schemeClr val="tx1">
                    <a:lumMod val="85000"/>
                    <a:lumOff val="15000"/>
                  </a:schemeClr>
                </a:solidFill>
              </a:rPr>
              <a:t>登陆接口</a:t>
            </a:r>
            <a:endParaRPr lang="zh-CN" altLang="en-US" sz="1100" b="1" dirty="0">
              <a:solidFill>
                <a:schemeClr val="tx1">
                  <a:lumMod val="85000"/>
                  <a:lumOff val="15000"/>
                </a:schemeClr>
              </a:solidFill>
            </a:endParaRPr>
          </a:p>
        </p:txBody>
      </p:sp>
      <p:sp>
        <p:nvSpPr>
          <p:cNvPr id="32" name="TextBox 10"/>
          <p:cNvSpPr txBox="1"/>
          <p:nvPr/>
        </p:nvSpPr>
        <p:spPr>
          <a:xfrm>
            <a:off x="6190078" y="2376633"/>
            <a:ext cx="1255946" cy="14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服务器端：</a:t>
            </a:r>
            <a:endParaRPr lang="en-US" altLang="zh-CN" sz="11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完成度</a:t>
            </a:r>
            <a:r>
              <a:rPr lang="zh-CN" altLang="en-US" sz="1100" b="1" dirty="0" smtClean="0">
                <a:solidFill>
                  <a:schemeClr val="tx1">
                    <a:lumMod val="85000"/>
                    <a:lumOff val="15000"/>
                  </a:schemeClr>
                </a:solidFill>
                <a:latin typeface="黑体" panose="02010609060101010101" pitchFamily="49" charset="-122"/>
                <a:ea typeface="黑体" panose="02010609060101010101" pitchFamily="49" charset="-122"/>
              </a:rPr>
              <a:t>：</a:t>
            </a:r>
            <a:r>
              <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rPr>
              <a:t>80</a:t>
            </a:r>
            <a:r>
              <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rPr>
              <a:t>%</a:t>
            </a:r>
          </a:p>
          <a:p>
            <a:r>
              <a:rPr lang="zh-CN" altLang="en-US" sz="1100" b="1" dirty="0" smtClean="0">
                <a:solidFill>
                  <a:schemeClr val="tx1">
                    <a:lumMod val="85000"/>
                    <a:lumOff val="15000"/>
                  </a:schemeClr>
                </a:solidFill>
                <a:latin typeface="黑体" panose="02010609060101010101" pitchFamily="49" charset="-122"/>
                <a:ea typeface="黑体" panose="02010609060101010101" pitchFamily="49" charset="-122"/>
              </a:rPr>
              <a:t>主要内容：</a:t>
            </a:r>
            <a:endPar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endParaRPr>
          </a:p>
          <a:p>
            <a:endParaRPr lang="en-US" altLang="zh-CN" sz="1100" b="1" dirty="0">
              <a:solidFill>
                <a:schemeClr val="tx1">
                  <a:lumMod val="85000"/>
                  <a:lumOff val="15000"/>
                </a:schemeClr>
              </a:solidFill>
              <a:latin typeface="黑体" panose="02010609060101010101" pitchFamily="49" charset="-122"/>
              <a:ea typeface="黑体" panose="02010609060101010101" pitchFamily="49" charset="-122"/>
            </a:endParaRPr>
          </a:p>
          <a:p>
            <a:endParaRPr lang="en-US" altLang="zh-CN" sz="1100" b="1" dirty="0" smtClean="0">
              <a:solidFill>
                <a:schemeClr val="tx1">
                  <a:lumMod val="85000"/>
                  <a:lumOff val="15000"/>
                </a:schemeClr>
              </a:solidFill>
              <a:latin typeface="黑体" panose="02010609060101010101" pitchFamily="49" charset="-122"/>
              <a:ea typeface="黑体" panose="02010609060101010101" pitchFamily="49" charset="-122"/>
            </a:endParaRPr>
          </a:p>
          <a:p>
            <a:endParaRPr lang="zh-CN" altLang="en-US" sz="1100" b="1"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33" name="TextBox 10"/>
          <p:cNvSpPr txBox="1"/>
          <p:nvPr/>
        </p:nvSpPr>
        <p:spPr>
          <a:xfrm>
            <a:off x="6190078" y="1056481"/>
            <a:ext cx="1145294" cy="75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100" b="1" dirty="0">
                <a:solidFill>
                  <a:schemeClr val="tx1">
                    <a:lumMod val="85000"/>
                    <a:lumOff val="15000"/>
                  </a:schemeClr>
                </a:solidFill>
                <a:latin typeface="黑体" panose="02010609060101010101" pitchFamily="49" charset="-122"/>
                <a:ea typeface="黑体" panose="02010609060101010101" pitchFamily="49" charset="-122"/>
              </a:rPr>
              <a:t>其他：</a:t>
            </a:r>
            <a:endParaRPr lang="en-US" altLang="zh-CN" sz="1100" b="1" dirty="0">
              <a:solidFill>
                <a:schemeClr val="tx1">
                  <a:lumMod val="85000"/>
                  <a:lumOff val="15000"/>
                </a:schemeClr>
              </a:solidFill>
              <a:latin typeface="黑体" panose="02010609060101010101" pitchFamily="49" charset="-122"/>
              <a:ea typeface="黑体" panose="02010609060101010101" pitchFamily="49" charset="-122"/>
            </a:endParaRPr>
          </a:p>
          <a:p>
            <a:r>
              <a:rPr lang="zh-CN" altLang="en-US" sz="1100" dirty="0">
                <a:solidFill>
                  <a:schemeClr val="tx1">
                    <a:lumMod val="85000"/>
                    <a:lumOff val="15000"/>
                  </a:schemeClr>
                </a:solidFill>
                <a:latin typeface="黑体" panose="02010609060101010101" pitchFamily="49" charset="-122"/>
                <a:ea typeface="黑体" panose="02010609060101010101" pitchFamily="49" charset="-122"/>
              </a:rPr>
              <a:t>需求分析文</a:t>
            </a:r>
            <a:r>
              <a:rPr lang="zh-CN" altLang="en-US" sz="1100" dirty="0" smtClean="0">
                <a:solidFill>
                  <a:schemeClr val="tx1">
                    <a:lumMod val="85000"/>
                    <a:lumOff val="15000"/>
                  </a:schemeClr>
                </a:solidFill>
                <a:latin typeface="黑体" panose="02010609060101010101" pitchFamily="49" charset="-122"/>
                <a:ea typeface="黑体" panose="02010609060101010101" pitchFamily="49" charset="-122"/>
              </a:rPr>
              <a:t>档等</a:t>
            </a:r>
            <a:endParaRPr lang="zh-CN" altLang="en-US" sz="1100" dirty="0">
              <a:solidFill>
                <a:schemeClr val="tx1">
                  <a:lumMod val="85000"/>
                  <a:lumOff val="15000"/>
                </a:schemeClr>
              </a:solidFill>
              <a:latin typeface="黑体" panose="02010609060101010101" pitchFamily="49" charset="-122"/>
              <a:ea typeface="黑体" panose="02010609060101010101" pitchFamily="49" charset="-122"/>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619" y="1583176"/>
            <a:ext cx="1193718" cy="1152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200"/>
                                  </p:stCondLst>
                                  <p:childTnLst>
                                    <p:set>
                                      <p:cBhvr>
                                        <p:cTn id="10" dur="1" fill="hold">
                                          <p:stCondLst>
                                            <p:cond delay="0"/>
                                          </p:stCondLst>
                                        </p:cTn>
                                        <p:tgtEl>
                                          <p:spTgt spid="21512"/>
                                        </p:tgtEl>
                                        <p:attrNameLst>
                                          <p:attrName>style.visibility</p:attrName>
                                        </p:attrNameLst>
                                      </p:cBhvr>
                                      <p:to>
                                        <p:strVal val="visible"/>
                                      </p:to>
                                    </p:set>
                                    <p:animEffect transition="in" filter="randombar(horizontal)">
                                      <p:cBhvr>
                                        <p:cTn id="11" dur="500"/>
                                        <p:tgtEl>
                                          <p:spTgt spid="21512"/>
                                        </p:tgtEl>
                                      </p:cBhvr>
                                    </p:animEffect>
                                  </p:childTnLst>
                                </p:cTn>
                              </p:par>
                              <p:par>
                                <p:cTn id="12" presetID="22" presetClass="entr" presetSubtype="8" fill="hold" nodeType="withEffect">
                                  <p:stCondLst>
                                    <p:cond delay="40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12" presetClass="entr" presetSubtype="8" fill="hold" nodeType="withEffect">
                                  <p:stCondLst>
                                    <p:cond delay="6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right)">
                                      <p:cBhvr>
                                        <p:cTn id="18" dur="500"/>
                                        <p:tgtEl>
                                          <p:spTgt spid="3"/>
                                        </p:tgtEl>
                                      </p:cBhvr>
                                    </p:animEffect>
                                  </p:childTnLst>
                                </p:cTn>
                              </p:par>
                              <p:par>
                                <p:cTn id="19" presetID="12" presetClass="entr" presetSubtype="8" fill="hold" nodeType="withEffect">
                                  <p:stCondLst>
                                    <p:cond delay="80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par>
                                <p:cTn id="23" presetID="12" presetClass="entr" presetSubtype="8" fill="hold" nodeType="withEffect">
                                  <p:stCondLst>
                                    <p:cond delay="100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right)">
                                      <p:cBhvr>
                                        <p:cTn id="26" dur="500"/>
                                        <p:tgtEl>
                                          <p:spTgt spid="5"/>
                                        </p:tgtEl>
                                      </p:cBhvr>
                                    </p:animEffect>
                                  </p:childTnLst>
                                </p:cTn>
                              </p:par>
                              <p:par>
                                <p:cTn id="27" presetID="12" presetClass="entr" presetSubtype="8" fill="hold" nodeType="withEffect">
                                  <p:stCondLst>
                                    <p:cond delay="12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par>
                                <p:cTn id="31" presetID="42" presetClass="entr" presetSubtype="0" fill="hold" grpId="0" nodeType="withEffect">
                                  <p:stCondLst>
                                    <p:cond delay="14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16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8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512" grpId="0"/>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5400000">
            <a:off x="2147949" y="1523243"/>
            <a:ext cx="1585731" cy="1367009"/>
          </a:xfrm>
          <a:prstGeom prst="hexagon">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4451295" y="1703482"/>
            <a:ext cx="2185214" cy="646331"/>
          </a:xfrm>
          <a:prstGeom prst="rect">
            <a:avLst/>
          </a:prstGeom>
          <a:noFill/>
        </p:spPr>
        <p:txBody>
          <a:bodyPr wrap="none" rtlCol="0">
            <a:spAutoFit/>
          </a:bodyPr>
          <a:lstStyle/>
          <a:p>
            <a:pPr marL="0" lvl="1"/>
            <a:r>
              <a:rPr lang="zh-CN" altLang="en-US" sz="3600" b="1" spc="300" dirty="0">
                <a:solidFill>
                  <a:srgbClr val="986341"/>
                </a:solidFill>
                <a:latin typeface="微软雅黑" panose="020B0503020204020204" pitchFamily="34" charset="-122"/>
                <a:ea typeface="微软雅黑" panose="020B0503020204020204" pitchFamily="34" charset="-122"/>
              </a:rPr>
              <a:t>项目总结</a:t>
            </a:r>
          </a:p>
        </p:txBody>
      </p:sp>
      <p:cxnSp>
        <p:nvCxnSpPr>
          <p:cNvPr id="8" name="直接连接符 7"/>
          <p:cNvCxnSpPr/>
          <p:nvPr/>
        </p:nvCxnSpPr>
        <p:spPr>
          <a:xfrm>
            <a:off x="3909862" y="2429761"/>
            <a:ext cx="3268080" cy="0"/>
          </a:xfrm>
          <a:prstGeom prst="line">
            <a:avLst/>
          </a:prstGeom>
          <a:ln w="9525">
            <a:solidFill>
              <a:schemeClr val="tx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5" name="TextBox 67"/>
          <p:cNvSpPr txBox="1"/>
          <p:nvPr/>
        </p:nvSpPr>
        <p:spPr>
          <a:xfrm>
            <a:off x="2401832" y="1698917"/>
            <a:ext cx="1077967" cy="1015663"/>
          </a:xfrm>
          <a:prstGeom prst="rect">
            <a:avLst/>
          </a:prstGeom>
          <a:noFill/>
        </p:spPr>
        <p:txBody>
          <a:bodyPr wrap="square" rtlCol="0">
            <a:spAutoFit/>
          </a:bodyPr>
          <a:lstStyle/>
          <a:p>
            <a:pPr marL="0" lvl="1"/>
            <a:r>
              <a:rPr lang="en-US" altLang="zh-CN" sz="6000" spc="226" dirty="0" smtClean="0">
                <a:solidFill>
                  <a:schemeClr val="bg1"/>
                </a:solidFill>
                <a:latin typeface="Impact" panose="020B0806030902050204" pitchFamily="34" charset="0"/>
                <a:ea typeface="微软雅黑" panose="020B0503020204020204" pitchFamily="34" charset="-122"/>
              </a:rPr>
              <a:t>03</a:t>
            </a:r>
            <a:endParaRPr lang="zh-CN" altLang="en-US" sz="6000" spc="226" dirty="0">
              <a:solidFill>
                <a:schemeClr val="bg1"/>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39554" y="928453"/>
            <a:ext cx="3660696" cy="676275"/>
            <a:chOff x="4939657" y="1947190"/>
            <a:chExt cx="4880928" cy="901702"/>
          </a:xfrm>
        </p:grpSpPr>
        <p:grpSp>
          <p:nvGrpSpPr>
            <p:cNvPr id="24583" name="组合 10"/>
            <p:cNvGrpSpPr/>
            <p:nvPr/>
          </p:nvGrpSpPr>
          <p:grpSpPr bwMode="auto">
            <a:xfrm>
              <a:off x="4939657" y="1947190"/>
              <a:ext cx="4880928" cy="901702"/>
              <a:chOff x="3477295" y="3554567"/>
              <a:chExt cx="4881094" cy="901523"/>
            </a:xfrm>
          </p:grpSpPr>
          <p:sp>
            <p:nvSpPr>
              <p:cNvPr id="12" name="圆角矩形 11"/>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3" name="任意多边形 12"/>
              <p:cNvSpPr/>
              <p:nvPr/>
            </p:nvSpPr>
            <p:spPr>
              <a:xfrm>
                <a:off x="3477295" y="3554567"/>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95" dirty="0">
                    <a:cs typeface="+mn-ea"/>
                  </a:rPr>
                  <a:t> </a:t>
                </a:r>
                <a:endParaRPr lang="zh-CN" altLang="en-US" sz="2700" dirty="0">
                  <a:cs typeface="+mn-ea"/>
                </a:endParaRPr>
              </a:p>
            </p:txBody>
          </p:sp>
        </p:grpSp>
        <p:sp>
          <p:nvSpPr>
            <p:cNvPr id="24587" name="文本框 22"/>
            <p:cNvSpPr txBox="1">
              <a:spLocks noChangeArrowheads="1"/>
            </p:cNvSpPr>
            <p:nvPr/>
          </p:nvSpPr>
          <p:spPr bwMode="auto">
            <a:xfrm>
              <a:off x="5266640" y="2121817"/>
              <a:ext cx="563491"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a:solidFill>
                    <a:schemeClr val="bg1"/>
                  </a:solidFill>
                  <a:ea typeface="+mn-ea"/>
                  <a:cs typeface="+mn-ea"/>
                </a:rPr>
                <a:t>1</a:t>
              </a:r>
              <a:endParaRPr lang="zh-CN" altLang="en-US" sz="2400">
                <a:solidFill>
                  <a:schemeClr val="bg1"/>
                </a:solidFill>
                <a:ea typeface="+mn-ea"/>
                <a:cs typeface="+mn-ea"/>
              </a:endParaRPr>
            </a:p>
          </p:txBody>
        </p:sp>
        <p:sp>
          <p:nvSpPr>
            <p:cNvPr id="24591" name="TextBox 10"/>
            <p:cNvSpPr txBox="1">
              <a:spLocks noChangeArrowheads="1"/>
            </p:cNvSpPr>
            <p:nvPr/>
          </p:nvSpPr>
          <p:spPr bwMode="auto">
            <a:xfrm>
              <a:off x="5830130" y="2139642"/>
              <a:ext cx="3990455" cy="44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a:solidFill>
                    <a:schemeClr val="tx1"/>
                  </a:solidFill>
                  <a:latin typeface="黑体" panose="02010609060101010101" pitchFamily="49" charset="-122"/>
                  <a:ea typeface="黑体" panose="02010609060101010101" pitchFamily="49" charset="-122"/>
                </a:rPr>
                <a:t>加</a:t>
              </a:r>
              <a:r>
                <a:rPr lang="zh-CN" altLang="en-US" sz="1400" dirty="0" smtClean="0">
                  <a:solidFill>
                    <a:schemeClr val="tx1"/>
                  </a:solidFill>
                  <a:latin typeface="黑体" panose="02010609060101010101" pitchFamily="49" charset="-122"/>
                  <a:ea typeface="黑体" panose="02010609060101010101" pitchFamily="49" charset="-122"/>
                </a:rPr>
                <a:t>强项目小组成员的沟通与交流</a:t>
              </a:r>
              <a:endParaRPr lang="en-US" altLang="zh-CN" sz="1400" dirty="0">
                <a:solidFill>
                  <a:schemeClr val="tx1"/>
                </a:solidFill>
                <a:latin typeface="黑体" panose="02010609060101010101" pitchFamily="49" charset="-122"/>
                <a:ea typeface="黑体" panose="02010609060101010101" pitchFamily="49" charset="-122"/>
              </a:endParaRPr>
            </a:p>
          </p:txBody>
        </p:sp>
      </p:grpSp>
      <p:grpSp>
        <p:nvGrpSpPr>
          <p:cNvPr id="5" name="组合 4"/>
          <p:cNvGrpSpPr/>
          <p:nvPr/>
        </p:nvGrpSpPr>
        <p:grpSpPr>
          <a:xfrm>
            <a:off x="3639554" y="2486989"/>
            <a:ext cx="4234107" cy="676276"/>
            <a:chOff x="4939657" y="4025229"/>
            <a:chExt cx="5645476" cy="901701"/>
          </a:xfrm>
        </p:grpSpPr>
        <p:grpSp>
          <p:nvGrpSpPr>
            <p:cNvPr id="24586" name="组合 19"/>
            <p:cNvGrpSpPr/>
            <p:nvPr/>
          </p:nvGrpSpPr>
          <p:grpSpPr bwMode="auto">
            <a:xfrm>
              <a:off x="4939657" y="4025229"/>
              <a:ext cx="4880928" cy="901701"/>
              <a:chOff x="3477295" y="3554569"/>
              <a:chExt cx="4881094" cy="901522"/>
            </a:xfrm>
          </p:grpSpPr>
          <p:sp>
            <p:nvSpPr>
              <p:cNvPr id="21" name="圆角矩形 20"/>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22" name="任意多边形 21"/>
              <p:cNvSpPr/>
              <p:nvPr/>
            </p:nvSpPr>
            <p:spPr>
              <a:xfrm>
                <a:off x="3477295"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24589" name="文本框 24"/>
            <p:cNvSpPr txBox="1">
              <a:spLocks noChangeArrowheads="1"/>
            </p:cNvSpPr>
            <p:nvPr/>
          </p:nvSpPr>
          <p:spPr bwMode="auto">
            <a:xfrm>
              <a:off x="5266640" y="4183980"/>
              <a:ext cx="56349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a:solidFill>
                    <a:schemeClr val="bg1"/>
                  </a:solidFill>
                  <a:ea typeface="+mn-ea"/>
                  <a:cs typeface="+mn-ea"/>
                </a:rPr>
                <a:t>3</a:t>
              </a:r>
              <a:endParaRPr lang="zh-CN" altLang="en-US" sz="2400">
                <a:solidFill>
                  <a:schemeClr val="bg1"/>
                </a:solidFill>
                <a:ea typeface="+mn-ea"/>
                <a:cs typeface="+mn-ea"/>
              </a:endParaRPr>
            </a:p>
          </p:txBody>
        </p:sp>
        <p:sp>
          <p:nvSpPr>
            <p:cNvPr id="24592" name="TextBox 10"/>
            <p:cNvSpPr txBox="1">
              <a:spLocks noChangeArrowheads="1"/>
            </p:cNvSpPr>
            <p:nvPr/>
          </p:nvSpPr>
          <p:spPr bwMode="auto">
            <a:xfrm>
              <a:off x="5830130" y="4242432"/>
              <a:ext cx="4755003" cy="49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smtClean="0">
                  <a:solidFill>
                    <a:schemeClr val="tx1"/>
                  </a:solidFill>
                  <a:latin typeface="黑体" panose="02010609060101010101" pitchFamily="49" charset="-122"/>
                  <a:ea typeface="黑体" panose="02010609060101010101" pitchFamily="49" charset="-122"/>
                </a:rPr>
                <a:t>团</a:t>
              </a:r>
              <a:r>
                <a:rPr lang="zh-CN" altLang="en-US" sz="1400" dirty="0">
                  <a:solidFill>
                    <a:schemeClr val="tx1"/>
                  </a:solidFill>
                  <a:latin typeface="黑体" panose="02010609060101010101" pitchFamily="49" charset="-122"/>
                  <a:ea typeface="黑体" panose="02010609060101010101" pitchFamily="49" charset="-122"/>
                </a:rPr>
                <a:t>队合作，能够使项目更好的完成</a:t>
              </a:r>
              <a:endParaRPr lang="en-US" altLang="zh-CN" sz="1400" dirty="0">
                <a:solidFill>
                  <a:schemeClr val="tx1"/>
                </a:solidFill>
                <a:latin typeface="黑体" panose="02010609060101010101" pitchFamily="49" charset="-122"/>
                <a:ea typeface="黑体" panose="02010609060101010101" pitchFamily="49" charset="-122"/>
              </a:endParaRPr>
            </a:p>
          </p:txBody>
        </p:sp>
      </p:grpSp>
      <p:grpSp>
        <p:nvGrpSpPr>
          <p:cNvPr id="4" name="组合 3"/>
          <p:cNvGrpSpPr/>
          <p:nvPr/>
        </p:nvGrpSpPr>
        <p:grpSpPr>
          <a:xfrm>
            <a:off x="1385997" y="1730939"/>
            <a:ext cx="3660695" cy="676275"/>
            <a:chOff x="1934911" y="3017166"/>
            <a:chExt cx="4880927" cy="901701"/>
          </a:xfrm>
        </p:grpSpPr>
        <p:grpSp>
          <p:nvGrpSpPr>
            <p:cNvPr id="24584" name="组合 13"/>
            <p:cNvGrpSpPr/>
            <p:nvPr/>
          </p:nvGrpSpPr>
          <p:grpSpPr bwMode="auto">
            <a:xfrm rot="10800000">
              <a:off x="1934911" y="3017166"/>
              <a:ext cx="4880927" cy="901701"/>
              <a:chOff x="3477295" y="3554569"/>
              <a:chExt cx="4881094" cy="901522"/>
            </a:xfrm>
          </p:grpSpPr>
          <p:sp>
            <p:nvSpPr>
              <p:cNvPr id="15" name="圆角矩形 14"/>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6" name="任意多边形 15"/>
              <p:cNvSpPr/>
              <p:nvPr/>
            </p:nvSpPr>
            <p:spPr>
              <a:xfrm>
                <a:off x="3478882"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dirty="0">
                  <a:cs typeface="+mn-ea"/>
                </a:endParaRPr>
              </a:p>
            </p:txBody>
          </p:sp>
        </p:grpSp>
        <p:sp>
          <p:nvSpPr>
            <p:cNvPr id="24588" name="文本框 23"/>
            <p:cNvSpPr txBox="1">
              <a:spLocks noChangeArrowheads="1"/>
            </p:cNvSpPr>
            <p:nvPr/>
          </p:nvSpPr>
          <p:spPr bwMode="auto">
            <a:xfrm>
              <a:off x="6133302" y="3166393"/>
              <a:ext cx="561901"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ea typeface="+mn-ea"/>
                  <a:cs typeface="+mn-ea"/>
                </a:rPr>
                <a:t>2</a:t>
              </a:r>
              <a:endParaRPr lang="zh-CN" altLang="en-US" sz="2400" dirty="0">
                <a:solidFill>
                  <a:schemeClr val="bg1"/>
                </a:solidFill>
                <a:ea typeface="+mn-ea"/>
                <a:cs typeface="+mn-ea"/>
              </a:endParaRPr>
            </a:p>
          </p:txBody>
        </p:sp>
        <p:sp>
          <p:nvSpPr>
            <p:cNvPr id="24593" name="TextBox 10"/>
            <p:cNvSpPr txBox="1">
              <a:spLocks noChangeArrowheads="1"/>
            </p:cNvSpPr>
            <p:nvPr/>
          </p:nvSpPr>
          <p:spPr bwMode="auto">
            <a:xfrm>
              <a:off x="2118944" y="3212604"/>
              <a:ext cx="3765150" cy="49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a:solidFill>
                    <a:schemeClr val="tx1"/>
                  </a:solidFill>
                  <a:latin typeface="黑体" panose="02010609060101010101" pitchFamily="49" charset="-122"/>
                  <a:ea typeface="黑体" panose="02010609060101010101" pitchFamily="49" charset="-122"/>
                </a:rPr>
                <a:t>增强自主学习和解决问题的能力</a:t>
              </a:r>
              <a:endParaRPr lang="en-US" altLang="zh-CN" sz="1400" dirty="0">
                <a:solidFill>
                  <a:schemeClr val="tx1"/>
                </a:solidFill>
                <a:latin typeface="黑体" panose="02010609060101010101" pitchFamily="49" charset="-122"/>
                <a:ea typeface="黑体" panose="02010609060101010101" pitchFamily="49" charset="-122"/>
              </a:endParaRPr>
            </a:p>
          </p:txBody>
        </p:sp>
      </p:grpSp>
      <p:grpSp>
        <p:nvGrpSpPr>
          <p:cNvPr id="6" name="组合 5"/>
          <p:cNvGrpSpPr/>
          <p:nvPr/>
        </p:nvGrpSpPr>
        <p:grpSpPr>
          <a:xfrm>
            <a:off x="1349089" y="3253747"/>
            <a:ext cx="3697603" cy="676275"/>
            <a:chOff x="1885700" y="5047578"/>
            <a:chExt cx="4930138" cy="901701"/>
          </a:xfrm>
        </p:grpSpPr>
        <p:grpSp>
          <p:nvGrpSpPr>
            <p:cNvPr id="24585" name="组合 16"/>
            <p:cNvGrpSpPr/>
            <p:nvPr/>
          </p:nvGrpSpPr>
          <p:grpSpPr bwMode="auto">
            <a:xfrm rot="10800000">
              <a:off x="1934911" y="5047578"/>
              <a:ext cx="4880927" cy="901701"/>
              <a:chOff x="3477295" y="3554569"/>
              <a:chExt cx="4881094" cy="901522"/>
            </a:xfrm>
          </p:grpSpPr>
          <p:sp>
            <p:nvSpPr>
              <p:cNvPr id="18" name="圆角矩形 17"/>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9" name="任意多边形 18"/>
              <p:cNvSpPr/>
              <p:nvPr/>
            </p:nvSpPr>
            <p:spPr>
              <a:xfrm>
                <a:off x="3478882"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24590" name="文本框 25"/>
            <p:cNvSpPr txBox="1">
              <a:spLocks noChangeArrowheads="1"/>
            </p:cNvSpPr>
            <p:nvPr/>
          </p:nvSpPr>
          <p:spPr bwMode="auto">
            <a:xfrm>
              <a:off x="6133302" y="5206330"/>
              <a:ext cx="561901"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a:solidFill>
                    <a:schemeClr val="bg1"/>
                  </a:solidFill>
                  <a:ea typeface="+mn-ea"/>
                  <a:cs typeface="+mn-ea"/>
                </a:rPr>
                <a:t>4</a:t>
              </a:r>
              <a:endParaRPr lang="zh-CN" altLang="en-US" sz="2400">
                <a:solidFill>
                  <a:schemeClr val="bg1"/>
                </a:solidFill>
                <a:ea typeface="+mn-ea"/>
                <a:cs typeface="+mn-ea"/>
              </a:endParaRPr>
            </a:p>
          </p:txBody>
        </p:sp>
        <p:sp>
          <p:nvSpPr>
            <p:cNvPr id="24594" name="TextBox 10"/>
            <p:cNvSpPr txBox="1">
              <a:spLocks noChangeArrowheads="1"/>
            </p:cNvSpPr>
            <p:nvPr/>
          </p:nvSpPr>
          <p:spPr bwMode="auto">
            <a:xfrm>
              <a:off x="1885700" y="5233814"/>
              <a:ext cx="4128554" cy="49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a:solidFill>
                    <a:schemeClr val="tx1"/>
                  </a:solidFill>
                  <a:latin typeface="黑体" panose="02010609060101010101" pitchFamily="49" charset="-122"/>
                  <a:ea typeface="黑体" panose="02010609060101010101" pitchFamily="49" charset="-122"/>
                </a:rPr>
                <a:t>耐心细致，更加能够促进项目的完成</a:t>
              </a:r>
              <a:endParaRPr lang="en-US" altLang="zh-CN" sz="1400" dirty="0">
                <a:solidFill>
                  <a:schemeClr val="tx1"/>
                </a:solidFill>
                <a:latin typeface="黑体" panose="02010609060101010101" pitchFamily="49" charset="-122"/>
                <a:ea typeface="黑体" panose="02010609060101010101" pitchFamily="49" charset="-122"/>
              </a:endParaRPr>
            </a:p>
          </p:txBody>
        </p:sp>
      </p:grpSp>
      <p:sp>
        <p:nvSpPr>
          <p:cNvPr id="29" name="标题 1"/>
          <p:cNvSpPr>
            <a:spLocks noGrp="1"/>
          </p:cNvSpPr>
          <p:nvPr>
            <p:ph type="title"/>
          </p:nvPr>
        </p:nvSpPr>
        <p:spPr>
          <a:xfrm>
            <a:off x="314552" y="0"/>
            <a:ext cx="7886700" cy="994172"/>
          </a:xfrm>
        </p:spPr>
        <p:txBody>
          <a:bodyPr>
            <a:normAutofit/>
          </a:bodyPr>
          <a:lstStyle/>
          <a:p>
            <a:r>
              <a:rPr lang="zh-CN" altLang="en-US" sz="2000" dirty="0">
                <a:latin typeface="方正正黑简体" panose="02000000000000000000" pitchFamily="2" charset="-122"/>
                <a:ea typeface="方正正黑简体" panose="02000000000000000000" pitchFamily="2" charset="-122"/>
              </a:rPr>
              <a:t>项目总结</a:t>
            </a:r>
            <a:endParaRPr lang="zh-CN" altLang="en-US" sz="2000" dirty="0">
              <a:latin typeface="方正正黑简体" panose="02000000000000000000" pitchFamily="2" charset="-122"/>
              <a:ea typeface="方正正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9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39554" y="928453"/>
            <a:ext cx="3660696" cy="676275"/>
            <a:chOff x="4939657" y="1947190"/>
            <a:chExt cx="4880928" cy="901702"/>
          </a:xfrm>
        </p:grpSpPr>
        <p:grpSp>
          <p:nvGrpSpPr>
            <p:cNvPr id="24583" name="组合 10"/>
            <p:cNvGrpSpPr/>
            <p:nvPr/>
          </p:nvGrpSpPr>
          <p:grpSpPr bwMode="auto">
            <a:xfrm>
              <a:off x="4939657" y="1947190"/>
              <a:ext cx="4880928" cy="901702"/>
              <a:chOff x="3477295" y="3554567"/>
              <a:chExt cx="4881094" cy="901523"/>
            </a:xfrm>
          </p:grpSpPr>
          <p:sp>
            <p:nvSpPr>
              <p:cNvPr id="12" name="圆角矩形 11"/>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3" name="任意多边形 12"/>
              <p:cNvSpPr/>
              <p:nvPr/>
            </p:nvSpPr>
            <p:spPr>
              <a:xfrm>
                <a:off x="3477295" y="3554567"/>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95" dirty="0">
                    <a:cs typeface="+mn-ea"/>
                  </a:rPr>
                  <a:t> </a:t>
                </a:r>
                <a:endParaRPr lang="zh-CN" altLang="en-US" sz="2700" dirty="0">
                  <a:cs typeface="+mn-ea"/>
                </a:endParaRPr>
              </a:p>
            </p:txBody>
          </p:sp>
        </p:grpSp>
        <p:sp>
          <p:nvSpPr>
            <p:cNvPr id="24587" name="文本框 22"/>
            <p:cNvSpPr txBox="1">
              <a:spLocks noChangeArrowheads="1"/>
            </p:cNvSpPr>
            <p:nvPr/>
          </p:nvSpPr>
          <p:spPr bwMode="auto">
            <a:xfrm>
              <a:off x="5266640" y="2121817"/>
              <a:ext cx="563491" cy="61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400">
                  <a:solidFill>
                    <a:schemeClr val="bg1"/>
                  </a:solidFill>
                  <a:ea typeface="+mn-ea"/>
                  <a:cs typeface="+mn-ea"/>
                </a:rPr>
                <a:t>5</a:t>
              </a:r>
            </a:p>
          </p:txBody>
        </p:sp>
        <p:sp>
          <p:nvSpPr>
            <p:cNvPr id="24591" name="TextBox 10"/>
            <p:cNvSpPr txBox="1">
              <a:spLocks noChangeArrowheads="1"/>
            </p:cNvSpPr>
            <p:nvPr/>
          </p:nvSpPr>
          <p:spPr bwMode="auto">
            <a:xfrm>
              <a:off x="5830130" y="2139642"/>
              <a:ext cx="3990455" cy="49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sz="1400" dirty="0">
                  <a:solidFill>
                    <a:schemeClr val="tx1"/>
                  </a:solidFill>
                  <a:latin typeface="黑体" panose="02010609060101010101" pitchFamily="49" charset="-122"/>
                  <a:ea typeface="黑体" panose="02010609060101010101" pitchFamily="49" charset="-122"/>
                </a:rPr>
                <a:t>促进不断地探索、尝试的能力</a:t>
              </a:r>
            </a:p>
          </p:txBody>
        </p:sp>
      </p:grpSp>
      <p:grpSp>
        <p:nvGrpSpPr>
          <p:cNvPr id="5" name="组合 4"/>
          <p:cNvGrpSpPr/>
          <p:nvPr/>
        </p:nvGrpSpPr>
        <p:grpSpPr>
          <a:xfrm>
            <a:off x="3639554" y="2486989"/>
            <a:ext cx="4185214" cy="676276"/>
            <a:chOff x="4939657" y="4025229"/>
            <a:chExt cx="5580285" cy="901701"/>
          </a:xfrm>
        </p:grpSpPr>
        <p:grpSp>
          <p:nvGrpSpPr>
            <p:cNvPr id="24586" name="组合 19"/>
            <p:cNvGrpSpPr/>
            <p:nvPr/>
          </p:nvGrpSpPr>
          <p:grpSpPr bwMode="auto">
            <a:xfrm>
              <a:off x="4939657" y="4025229"/>
              <a:ext cx="4880928" cy="901701"/>
              <a:chOff x="3477295" y="3554569"/>
              <a:chExt cx="4881094" cy="901522"/>
            </a:xfrm>
          </p:grpSpPr>
          <p:sp>
            <p:nvSpPr>
              <p:cNvPr id="21" name="圆角矩形 20"/>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22" name="任意多边形 21"/>
              <p:cNvSpPr/>
              <p:nvPr/>
            </p:nvSpPr>
            <p:spPr>
              <a:xfrm>
                <a:off x="3477295"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24589" name="文本框 24"/>
            <p:cNvSpPr txBox="1">
              <a:spLocks noChangeArrowheads="1"/>
            </p:cNvSpPr>
            <p:nvPr/>
          </p:nvSpPr>
          <p:spPr bwMode="auto">
            <a:xfrm>
              <a:off x="5266640" y="4183980"/>
              <a:ext cx="563491"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400">
                  <a:solidFill>
                    <a:schemeClr val="bg1"/>
                  </a:solidFill>
                  <a:ea typeface="+mn-ea"/>
                  <a:cs typeface="+mn-ea"/>
                </a:rPr>
                <a:t>7</a:t>
              </a:r>
            </a:p>
          </p:txBody>
        </p:sp>
        <p:sp>
          <p:nvSpPr>
            <p:cNvPr id="24592" name="TextBox 10"/>
            <p:cNvSpPr txBox="1">
              <a:spLocks noChangeArrowheads="1"/>
            </p:cNvSpPr>
            <p:nvPr/>
          </p:nvSpPr>
          <p:spPr bwMode="auto">
            <a:xfrm>
              <a:off x="5764939" y="4242432"/>
              <a:ext cx="4755003" cy="49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sz="1400" dirty="0" smtClean="0">
                  <a:solidFill>
                    <a:schemeClr val="tx1"/>
                  </a:solidFill>
                  <a:latin typeface="黑体" panose="02010609060101010101" pitchFamily="49" charset="-122"/>
                  <a:ea typeface="黑体" panose="02010609060101010101" pitchFamily="49" charset="-122"/>
                </a:rPr>
                <a:t>坚持、努力、刻苦、勤奋的学习态度</a:t>
              </a:r>
              <a:endParaRPr lang="zh-CN" sz="1400" dirty="0">
                <a:solidFill>
                  <a:schemeClr val="tx1"/>
                </a:solidFill>
                <a:latin typeface="黑体" panose="02010609060101010101" pitchFamily="49" charset="-122"/>
                <a:ea typeface="黑体" panose="02010609060101010101" pitchFamily="49" charset="-122"/>
              </a:endParaRPr>
            </a:p>
          </p:txBody>
        </p:sp>
      </p:grpSp>
      <p:grpSp>
        <p:nvGrpSpPr>
          <p:cNvPr id="4" name="组合 3"/>
          <p:cNvGrpSpPr/>
          <p:nvPr/>
        </p:nvGrpSpPr>
        <p:grpSpPr>
          <a:xfrm>
            <a:off x="1365042" y="1730939"/>
            <a:ext cx="3660695" cy="676275"/>
            <a:chOff x="1934911" y="3017166"/>
            <a:chExt cx="4880927" cy="901701"/>
          </a:xfrm>
        </p:grpSpPr>
        <p:grpSp>
          <p:nvGrpSpPr>
            <p:cNvPr id="24584" name="组合 13"/>
            <p:cNvGrpSpPr/>
            <p:nvPr/>
          </p:nvGrpSpPr>
          <p:grpSpPr bwMode="auto">
            <a:xfrm rot="10800000">
              <a:off x="1934911" y="3017166"/>
              <a:ext cx="4880927" cy="901701"/>
              <a:chOff x="3477295" y="3554569"/>
              <a:chExt cx="4881094" cy="901522"/>
            </a:xfrm>
          </p:grpSpPr>
          <p:sp>
            <p:nvSpPr>
              <p:cNvPr id="15" name="圆角矩形 14"/>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6" name="任意多边形 15"/>
              <p:cNvSpPr/>
              <p:nvPr/>
            </p:nvSpPr>
            <p:spPr>
              <a:xfrm>
                <a:off x="3478882"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dirty="0">
                  <a:cs typeface="+mn-ea"/>
                </a:endParaRPr>
              </a:p>
            </p:txBody>
          </p:sp>
        </p:grpSp>
        <p:sp>
          <p:nvSpPr>
            <p:cNvPr id="24588" name="文本框 23"/>
            <p:cNvSpPr txBox="1">
              <a:spLocks noChangeArrowheads="1"/>
            </p:cNvSpPr>
            <p:nvPr/>
          </p:nvSpPr>
          <p:spPr bwMode="auto">
            <a:xfrm>
              <a:off x="6133302" y="3166393"/>
              <a:ext cx="561901" cy="61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dirty="0">
                  <a:solidFill>
                    <a:schemeClr val="bg1"/>
                  </a:solidFill>
                  <a:ea typeface="+mn-ea"/>
                  <a:cs typeface="+mn-ea"/>
                </a:rPr>
                <a:t>6</a:t>
              </a:r>
              <a:endParaRPr lang="zh-CN" altLang="en-US" sz="2400" dirty="0">
                <a:solidFill>
                  <a:schemeClr val="bg1"/>
                </a:solidFill>
                <a:ea typeface="+mn-ea"/>
                <a:cs typeface="+mn-ea"/>
              </a:endParaRPr>
            </a:p>
          </p:txBody>
        </p:sp>
        <p:sp>
          <p:nvSpPr>
            <p:cNvPr id="24593" name="TextBox 10"/>
            <p:cNvSpPr txBox="1">
              <a:spLocks noChangeArrowheads="1"/>
            </p:cNvSpPr>
            <p:nvPr/>
          </p:nvSpPr>
          <p:spPr bwMode="auto">
            <a:xfrm>
              <a:off x="2411875" y="3232268"/>
              <a:ext cx="3541854" cy="49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smtClean="0">
                  <a:solidFill>
                    <a:schemeClr val="tx1"/>
                  </a:solidFill>
                  <a:latin typeface="黑体" panose="02010609060101010101" pitchFamily="49" charset="-122"/>
                  <a:ea typeface="黑体" panose="02010609060101010101" pitchFamily="49" charset="-122"/>
                </a:rPr>
                <a:t>没有保持高效的学习效率</a:t>
              </a:r>
              <a:endParaRPr lang="en-US" altLang="zh-CN" sz="1400" dirty="0">
                <a:solidFill>
                  <a:schemeClr val="tx1"/>
                </a:solidFill>
                <a:latin typeface="黑体" panose="02010609060101010101" pitchFamily="49" charset="-122"/>
                <a:ea typeface="黑体" panose="02010609060101010101" pitchFamily="49" charset="-122"/>
              </a:endParaRPr>
            </a:p>
          </p:txBody>
        </p:sp>
      </p:grpSp>
      <p:grpSp>
        <p:nvGrpSpPr>
          <p:cNvPr id="6" name="组合 5"/>
          <p:cNvGrpSpPr/>
          <p:nvPr/>
        </p:nvGrpSpPr>
        <p:grpSpPr>
          <a:xfrm>
            <a:off x="1385997" y="3253747"/>
            <a:ext cx="3660695" cy="676275"/>
            <a:chOff x="1934911" y="5047578"/>
            <a:chExt cx="4880927" cy="901701"/>
          </a:xfrm>
        </p:grpSpPr>
        <p:grpSp>
          <p:nvGrpSpPr>
            <p:cNvPr id="24585" name="组合 16"/>
            <p:cNvGrpSpPr/>
            <p:nvPr/>
          </p:nvGrpSpPr>
          <p:grpSpPr bwMode="auto">
            <a:xfrm rot="10800000">
              <a:off x="1934911" y="5047578"/>
              <a:ext cx="4880927" cy="901701"/>
              <a:chOff x="3477295" y="3554569"/>
              <a:chExt cx="4881094" cy="901522"/>
            </a:xfrm>
          </p:grpSpPr>
          <p:sp>
            <p:nvSpPr>
              <p:cNvPr id="18" name="圆角矩形 17"/>
              <p:cNvSpPr/>
              <p:nvPr/>
            </p:nvSpPr>
            <p:spPr>
              <a:xfrm>
                <a:off x="3477295" y="3554569"/>
                <a:ext cx="4881094" cy="901521"/>
              </a:xfrm>
              <a:prstGeom prst="roundRect">
                <a:avLst>
                  <a:gd name="adj" fmla="val 50000"/>
                </a:avLst>
              </a:prstGeom>
              <a:noFill/>
              <a:ln w="50800">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9" name="任意多边形 18"/>
              <p:cNvSpPr/>
              <p:nvPr/>
            </p:nvSpPr>
            <p:spPr>
              <a:xfrm>
                <a:off x="3478882" y="3554570"/>
                <a:ext cx="944472" cy="901521"/>
              </a:xfrm>
              <a:custGeom>
                <a:avLst/>
                <a:gdLst>
                  <a:gd name="connsiteX0" fmla="*/ 0 w 824612"/>
                  <a:gd name="connsiteY0" fmla="*/ 450760 h 901521"/>
                  <a:gd name="connsiteX1" fmla="*/ 0 w 824612"/>
                  <a:gd name="connsiteY1" fmla="*/ 450761 h 901521"/>
                  <a:gd name="connsiteX2" fmla="*/ 0 w 824612"/>
                  <a:gd name="connsiteY2" fmla="*/ 450761 h 901521"/>
                  <a:gd name="connsiteX3" fmla="*/ 450761 w 824612"/>
                  <a:gd name="connsiteY3" fmla="*/ 0 h 901521"/>
                  <a:gd name="connsiteX4" fmla="*/ 824612 w 824612"/>
                  <a:gd name="connsiteY4" fmla="*/ 0 h 901521"/>
                  <a:gd name="connsiteX5" fmla="*/ 813351 w 824612"/>
                  <a:gd name="connsiteY5" fmla="*/ 55775 h 901521"/>
                  <a:gd name="connsiteX6" fmla="*/ 813351 w 824612"/>
                  <a:gd name="connsiteY6" fmla="*/ 845745 h 901521"/>
                  <a:gd name="connsiteX7" fmla="*/ 824612 w 824612"/>
                  <a:gd name="connsiteY7" fmla="*/ 901521 h 901521"/>
                  <a:gd name="connsiteX8" fmla="*/ 450761 w 824612"/>
                  <a:gd name="connsiteY8" fmla="*/ 901521 h 901521"/>
                  <a:gd name="connsiteX9" fmla="*/ 9158 w 824612"/>
                  <a:gd name="connsiteY9" fmla="*/ 541604 h 901521"/>
                  <a:gd name="connsiteX10" fmla="*/ 0 w 824612"/>
                  <a:gd name="connsiteY10" fmla="*/ 450761 h 901521"/>
                  <a:gd name="connsiteX11" fmla="*/ 9158 w 824612"/>
                  <a:gd name="connsiteY11" fmla="*/ 359917 h 901521"/>
                  <a:gd name="connsiteX12" fmla="*/ 450761 w 824612"/>
                  <a:gd name="connsiteY12" fmla="*/ 0 h 90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612" h="901521">
                    <a:moveTo>
                      <a:pt x="0" y="450760"/>
                    </a:moveTo>
                    <a:lnTo>
                      <a:pt x="0" y="450761"/>
                    </a:lnTo>
                    <a:lnTo>
                      <a:pt x="0" y="450761"/>
                    </a:lnTo>
                    <a:close/>
                    <a:moveTo>
                      <a:pt x="450761" y="0"/>
                    </a:moveTo>
                    <a:lnTo>
                      <a:pt x="824612" y="0"/>
                    </a:lnTo>
                    <a:lnTo>
                      <a:pt x="813351" y="55775"/>
                    </a:lnTo>
                    <a:lnTo>
                      <a:pt x="813351" y="845745"/>
                    </a:lnTo>
                    <a:lnTo>
                      <a:pt x="824612" y="901521"/>
                    </a:lnTo>
                    <a:lnTo>
                      <a:pt x="450761" y="901521"/>
                    </a:lnTo>
                    <a:cubicBezTo>
                      <a:pt x="232932" y="901521"/>
                      <a:pt x="51190" y="747008"/>
                      <a:pt x="9158" y="541604"/>
                    </a:cubicBezTo>
                    <a:lnTo>
                      <a:pt x="0" y="450761"/>
                    </a:lnTo>
                    <a:lnTo>
                      <a:pt x="9158" y="359917"/>
                    </a:lnTo>
                    <a:cubicBezTo>
                      <a:pt x="51190" y="154513"/>
                      <a:pt x="232932" y="0"/>
                      <a:pt x="450761" y="0"/>
                    </a:cubicBez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24590" name="文本框 25"/>
            <p:cNvSpPr txBox="1">
              <a:spLocks noChangeArrowheads="1"/>
            </p:cNvSpPr>
            <p:nvPr/>
          </p:nvSpPr>
          <p:spPr bwMode="auto">
            <a:xfrm>
              <a:off x="6133302" y="5206330"/>
              <a:ext cx="561901" cy="61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sz="2400">
                  <a:solidFill>
                    <a:schemeClr val="bg1"/>
                  </a:solidFill>
                  <a:ea typeface="+mn-ea"/>
                  <a:cs typeface="+mn-ea"/>
                </a:rPr>
                <a:t>8</a:t>
              </a:r>
            </a:p>
          </p:txBody>
        </p:sp>
        <p:sp>
          <p:nvSpPr>
            <p:cNvPr id="24594" name="TextBox 10"/>
            <p:cNvSpPr txBox="1">
              <a:spLocks noChangeArrowheads="1"/>
            </p:cNvSpPr>
            <p:nvPr/>
          </p:nvSpPr>
          <p:spPr bwMode="auto">
            <a:xfrm>
              <a:off x="2090586" y="5233814"/>
              <a:ext cx="4128554" cy="49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1400" dirty="0">
                  <a:solidFill>
                    <a:schemeClr val="tx1"/>
                  </a:solidFill>
                  <a:latin typeface="黑体" panose="02010609060101010101" pitchFamily="49" charset="-122"/>
                  <a:ea typeface="黑体" panose="02010609060101010101" pitchFamily="49" charset="-122"/>
                </a:rPr>
                <a:t>对将来学习和工作方向的指示</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9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任意多边形 16"/>
          <p:cNvSpPr/>
          <p:nvPr/>
        </p:nvSpPr>
        <p:spPr bwMode="auto">
          <a:xfrm>
            <a:off x="2075913" y="1411001"/>
            <a:ext cx="4992832" cy="2325291"/>
          </a:xfrm>
          <a:custGeom>
            <a:avLst/>
            <a:gdLst>
              <a:gd name="connsiteX0" fmla="*/ 0 w 5718220"/>
              <a:gd name="connsiteY0" fmla="*/ 0 h 2987899"/>
              <a:gd name="connsiteX1" fmla="*/ 5718220 w 5718220"/>
              <a:gd name="connsiteY1" fmla="*/ 0 h 2987899"/>
              <a:gd name="connsiteX2" fmla="*/ 5718220 w 5718220"/>
              <a:gd name="connsiteY2" fmla="*/ 2485623 h 2987899"/>
              <a:gd name="connsiteX3" fmla="*/ 3181082 w 5718220"/>
              <a:gd name="connsiteY3" fmla="*/ 2485623 h 2987899"/>
              <a:gd name="connsiteX4" fmla="*/ 2859110 w 5718220"/>
              <a:gd name="connsiteY4" fmla="*/ 2987899 h 2987899"/>
              <a:gd name="connsiteX5" fmla="*/ 2537138 w 5718220"/>
              <a:gd name="connsiteY5" fmla="*/ 2485623 h 2987899"/>
              <a:gd name="connsiteX6" fmla="*/ 0 w 5718220"/>
              <a:gd name="connsiteY6" fmla="*/ 2485623 h 298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8220" h="2987899">
                <a:moveTo>
                  <a:pt x="0" y="0"/>
                </a:moveTo>
                <a:lnTo>
                  <a:pt x="5718220" y="0"/>
                </a:lnTo>
                <a:lnTo>
                  <a:pt x="5718220" y="2485623"/>
                </a:lnTo>
                <a:lnTo>
                  <a:pt x="3181082" y="2485623"/>
                </a:lnTo>
                <a:lnTo>
                  <a:pt x="2859110" y="2987899"/>
                </a:lnTo>
                <a:lnTo>
                  <a:pt x="2537138" y="2485623"/>
                </a:lnTo>
                <a:lnTo>
                  <a:pt x="0" y="2485623"/>
                </a:lnTo>
                <a:close/>
              </a:path>
            </a:pathLst>
          </a:cu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8" name="任意多边形 17"/>
          <p:cNvSpPr/>
          <p:nvPr/>
        </p:nvSpPr>
        <p:spPr bwMode="auto">
          <a:xfrm>
            <a:off x="2075911" y="3445783"/>
            <a:ext cx="2451179" cy="982265"/>
          </a:xfrm>
          <a:custGeom>
            <a:avLst/>
            <a:gdLst>
              <a:gd name="connsiteX0" fmla="*/ 0 w 2871990"/>
              <a:gd name="connsiteY0" fmla="*/ 0 h 1262405"/>
              <a:gd name="connsiteX1" fmla="*/ 2566250 w 2871990"/>
              <a:gd name="connsiteY1" fmla="*/ 0 h 1262405"/>
              <a:gd name="connsiteX2" fmla="*/ 2871990 w 2871990"/>
              <a:gd name="connsiteY2" fmla="*/ 469076 h 1262405"/>
              <a:gd name="connsiteX3" fmla="*/ 2871990 w 2871990"/>
              <a:gd name="connsiteY3" fmla="*/ 1262405 h 1262405"/>
              <a:gd name="connsiteX4" fmla="*/ 0 w 2871990"/>
              <a:gd name="connsiteY4" fmla="*/ 1262405 h 126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990" h="1262405">
                <a:moveTo>
                  <a:pt x="0" y="0"/>
                </a:moveTo>
                <a:lnTo>
                  <a:pt x="2566250" y="0"/>
                </a:lnTo>
                <a:lnTo>
                  <a:pt x="2871990" y="469076"/>
                </a:lnTo>
                <a:lnTo>
                  <a:pt x="2871990" y="1262405"/>
                </a:lnTo>
                <a:lnTo>
                  <a:pt x="0" y="12624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9" name="任意多边形 18"/>
          <p:cNvSpPr/>
          <p:nvPr/>
        </p:nvSpPr>
        <p:spPr bwMode="auto">
          <a:xfrm rot="10800000" flipV="1">
            <a:off x="4623519" y="3435066"/>
            <a:ext cx="2445226" cy="983456"/>
          </a:xfrm>
          <a:custGeom>
            <a:avLst/>
            <a:gdLst>
              <a:gd name="connsiteX0" fmla="*/ 0 w 2871990"/>
              <a:gd name="connsiteY0" fmla="*/ 0 h 1262405"/>
              <a:gd name="connsiteX1" fmla="*/ 2566250 w 2871990"/>
              <a:gd name="connsiteY1" fmla="*/ 0 h 1262405"/>
              <a:gd name="connsiteX2" fmla="*/ 2871990 w 2871990"/>
              <a:gd name="connsiteY2" fmla="*/ 469076 h 1262405"/>
              <a:gd name="connsiteX3" fmla="*/ 2871990 w 2871990"/>
              <a:gd name="connsiteY3" fmla="*/ 1262405 h 1262405"/>
              <a:gd name="connsiteX4" fmla="*/ 0 w 2871990"/>
              <a:gd name="connsiteY4" fmla="*/ 1262405 h 126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990" h="1262405">
                <a:moveTo>
                  <a:pt x="0" y="0"/>
                </a:moveTo>
                <a:lnTo>
                  <a:pt x="2566250" y="0"/>
                </a:lnTo>
                <a:lnTo>
                  <a:pt x="2871990" y="469076"/>
                </a:lnTo>
                <a:lnTo>
                  <a:pt x="2871990" y="1262405"/>
                </a:lnTo>
                <a:lnTo>
                  <a:pt x="0" y="12624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3" name="矩形 12"/>
          <p:cNvSpPr/>
          <p:nvPr/>
        </p:nvSpPr>
        <p:spPr bwMode="auto">
          <a:xfrm>
            <a:off x="1655677" y="991903"/>
            <a:ext cx="429759" cy="429816"/>
          </a:xfrm>
          <a:prstGeom prst="rect">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4" name="矩形 13"/>
          <p:cNvSpPr/>
          <p:nvPr/>
        </p:nvSpPr>
        <p:spPr bwMode="auto">
          <a:xfrm>
            <a:off x="7055649" y="4410188"/>
            <a:ext cx="429759" cy="429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5" name="矩形 14"/>
          <p:cNvSpPr/>
          <p:nvPr/>
        </p:nvSpPr>
        <p:spPr bwMode="auto">
          <a:xfrm>
            <a:off x="7055648" y="1099060"/>
            <a:ext cx="313094" cy="313135"/>
          </a:xfrm>
          <a:prstGeom prst="rect">
            <a:avLst/>
          </a:prstGeom>
          <a:solidFill>
            <a:srgbClr val="986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16" name="矩形 15"/>
          <p:cNvSpPr/>
          <p:nvPr/>
        </p:nvSpPr>
        <p:spPr bwMode="auto">
          <a:xfrm>
            <a:off x="1772341" y="4419711"/>
            <a:ext cx="313094" cy="3131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sp>
        <p:nvSpPr>
          <p:cNvPr id="20" name="文本框 78"/>
          <p:cNvSpPr txBox="1">
            <a:spLocks noChangeArrowheads="1"/>
          </p:cNvSpPr>
          <p:nvPr/>
        </p:nvSpPr>
        <p:spPr bwMode="auto">
          <a:xfrm>
            <a:off x="2316387" y="1827555"/>
            <a:ext cx="4511882"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30000"/>
              </a:lnSpc>
              <a:defRPr sz="1200" kern="3000" spc="31">
                <a:solidFill>
                  <a:schemeClr val="tx1">
                    <a:lumMod val="50000"/>
                    <a:lumOff val="50000"/>
                  </a:schemeClr>
                </a:solidFill>
                <a:latin typeface="+mj-ea"/>
                <a:ea typeface="+mj-ea"/>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900" dirty="0">
                <a:solidFill>
                  <a:schemeClr val="bg1"/>
                </a:solidFill>
              </a:rPr>
              <a:t>单击添加内容单击添加内容单击添加内容单击添加内容单击添加内容单击添加内容单击添加内容单击添加内容单击添加内容单击添加内容</a:t>
            </a:r>
            <a:endParaRPr lang="en-US" altLang="zh-CN" sz="900" dirty="0">
              <a:solidFill>
                <a:schemeClr val="bg1"/>
              </a:solidFill>
            </a:endParaRPr>
          </a:p>
          <a:p>
            <a:endParaRPr lang="en-US" altLang="zh-CN" sz="900" dirty="0">
              <a:solidFill>
                <a:schemeClr val="bg1"/>
              </a:solidFill>
            </a:endParaRPr>
          </a:p>
          <a:p>
            <a:r>
              <a:rPr lang="zh-CN" altLang="en-US" sz="900" dirty="0">
                <a:solidFill>
                  <a:schemeClr val="bg1"/>
                </a:solidFill>
              </a:rPr>
              <a:t>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单击添加内容</a:t>
            </a:r>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a:p>
            <a:endParaRPr lang="en-US" altLang="zh-CN" sz="900" dirty="0">
              <a:solidFill>
                <a:schemeClr val="bg1"/>
              </a:solidFill>
            </a:endParaRPr>
          </a:p>
        </p:txBody>
      </p:sp>
      <p:sp>
        <p:nvSpPr>
          <p:cNvPr id="21" name="TextBox 53"/>
          <p:cNvSpPr txBox="1">
            <a:spLocks noChangeArrowheads="1"/>
          </p:cNvSpPr>
          <p:nvPr/>
        </p:nvSpPr>
        <p:spPr bwMode="auto">
          <a:xfrm>
            <a:off x="2209244" y="1579811"/>
            <a:ext cx="1316660" cy="2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hangingPunct="1">
              <a:defRPr/>
            </a:pPr>
            <a:r>
              <a:rPr lang="zh-CN" altLang="en-US" sz="995" b="1" kern="0" dirty="0">
                <a:solidFill>
                  <a:sysClr val="window" lastClr="FFFFFF">
                    <a:lumMod val="95000"/>
                  </a:sysClr>
                </a:solidFill>
                <a:latin typeface="+mn-ea"/>
                <a:cs typeface="+mn-ea"/>
              </a:rPr>
              <a:t>添加您的标题</a:t>
            </a:r>
            <a:endParaRPr lang="zh-CN" altLang="en-US" sz="2100" b="1" kern="0" dirty="0">
              <a:solidFill>
                <a:sysClr val="window" lastClr="FFFFFF">
                  <a:lumMod val="95000"/>
                </a:sysClr>
              </a:solidFill>
              <a:latin typeface="Arial" panose="020B0604020202020204" pitchFamily="34" charset="0"/>
              <a:cs typeface="+mn-ea"/>
            </a:endParaRPr>
          </a:p>
        </p:txBody>
      </p:sp>
      <p:pic>
        <p:nvPicPr>
          <p:cNvPr id="31754"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246" y="3645640"/>
            <a:ext cx="459521"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图片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6613" y="3637307"/>
            <a:ext cx="459521"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53"/>
          <p:cNvSpPr txBox="1">
            <a:spLocks noChangeArrowheads="1"/>
          </p:cNvSpPr>
          <p:nvPr/>
        </p:nvSpPr>
        <p:spPr bwMode="auto">
          <a:xfrm>
            <a:off x="2597337" y="3744963"/>
            <a:ext cx="1001186" cy="2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995" b="1" dirty="0">
                <a:solidFill>
                  <a:srgbClr val="F2F2F2"/>
                </a:solidFill>
                <a:latin typeface="+mn-ea"/>
                <a:ea typeface="+mn-ea"/>
                <a:cs typeface="+mn-ea"/>
              </a:rPr>
              <a:t>添加文本</a:t>
            </a:r>
            <a:endParaRPr lang="zh-CN" altLang="en-US" sz="2100" b="1" dirty="0">
              <a:solidFill>
                <a:srgbClr val="F2F2F2"/>
              </a:solidFill>
              <a:latin typeface="Arial" panose="020B0604020202020204" pitchFamily="34" charset="0"/>
              <a:ea typeface="+mn-ea"/>
              <a:cs typeface="+mn-ea"/>
            </a:endParaRPr>
          </a:p>
        </p:txBody>
      </p:sp>
      <p:sp>
        <p:nvSpPr>
          <p:cNvPr id="25" name="TextBox 53"/>
          <p:cNvSpPr txBox="1">
            <a:spLocks noChangeArrowheads="1"/>
          </p:cNvSpPr>
          <p:nvPr/>
        </p:nvSpPr>
        <p:spPr bwMode="auto">
          <a:xfrm>
            <a:off x="5438991" y="3775324"/>
            <a:ext cx="1001185" cy="2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995" b="1" dirty="0">
                <a:solidFill>
                  <a:srgbClr val="F2F2F2"/>
                </a:solidFill>
                <a:latin typeface="+mn-ea"/>
                <a:ea typeface="+mn-ea"/>
                <a:cs typeface="+mn-ea"/>
              </a:rPr>
              <a:t>添加文本</a:t>
            </a:r>
            <a:endParaRPr lang="zh-CN" altLang="en-US" sz="2100" b="1" dirty="0">
              <a:solidFill>
                <a:srgbClr val="F2F2F2"/>
              </a:solidFill>
              <a:latin typeface="Arial" panose="020B0604020202020204" pitchFamily="34" charset="0"/>
              <a:ea typeface="+mn-ea"/>
              <a:cs typeface="+mn-ea"/>
            </a:endParaRPr>
          </a:p>
        </p:txBody>
      </p:sp>
      <p:sp>
        <p:nvSpPr>
          <p:cNvPr id="22" name="标题 1"/>
          <p:cNvSpPr>
            <a:spLocks noGrp="1"/>
          </p:cNvSpPr>
          <p:nvPr>
            <p:ph type="title"/>
          </p:nvPr>
        </p:nvSpPr>
        <p:spPr>
          <a:xfrm>
            <a:off x="327708" y="-119695"/>
            <a:ext cx="7886700" cy="994172"/>
          </a:xfrm>
        </p:spPr>
        <p:txBody>
          <a:bodyPr>
            <a:normAutofit/>
          </a:bodyPr>
          <a:lstStyle/>
          <a:p>
            <a:r>
              <a:rPr lang="zh-CN" altLang="en-US" sz="2000" dirty="0">
                <a:latin typeface="方正正黑简体" panose="02000000000000000000" pitchFamily="2" charset="-122"/>
                <a:ea typeface="方正正黑简体" panose="02000000000000000000" pitchFamily="2" charset="-122"/>
              </a:rPr>
              <a:t>项目总结</a:t>
            </a:r>
            <a:endParaRPr lang="zh-CN" altLang="en-US" sz="2000" dirty="0">
              <a:latin typeface="方正正黑简体" panose="02000000000000000000" pitchFamily="2" charset="-122"/>
              <a:ea typeface="方正正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90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120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15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180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53" presetClass="entr" presetSubtype="16" fill="hold" grpId="0" nodeType="withEffect">
                                  <p:stCondLst>
                                    <p:cond delay="21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240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10" presetClass="entr" presetSubtype="0" fill="hold" nodeType="withEffect">
                                  <p:stCondLst>
                                    <p:cond delay="2700"/>
                                  </p:stCondLst>
                                  <p:childTnLst>
                                    <p:set>
                                      <p:cBhvr>
                                        <p:cTn id="48" dur="1" fill="hold">
                                          <p:stCondLst>
                                            <p:cond delay="0"/>
                                          </p:stCondLst>
                                        </p:cTn>
                                        <p:tgtEl>
                                          <p:spTgt spid="31754"/>
                                        </p:tgtEl>
                                        <p:attrNameLst>
                                          <p:attrName>style.visibility</p:attrName>
                                        </p:attrNameLst>
                                      </p:cBhvr>
                                      <p:to>
                                        <p:strVal val="visible"/>
                                      </p:to>
                                    </p:set>
                                    <p:animEffect transition="in" filter="fade">
                                      <p:cBhvr>
                                        <p:cTn id="49" dur="500"/>
                                        <p:tgtEl>
                                          <p:spTgt spid="31754"/>
                                        </p:tgtEl>
                                      </p:cBhvr>
                                    </p:animEffect>
                                  </p:childTnLst>
                                </p:cTn>
                              </p:par>
                              <p:par>
                                <p:cTn id="50" presetID="10" presetClass="entr" presetSubtype="0" fill="hold" grpId="0" nodeType="withEffect">
                                  <p:stCondLst>
                                    <p:cond delay="30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3300"/>
                                  </p:stCondLst>
                                  <p:childTnLst>
                                    <p:set>
                                      <p:cBhvr>
                                        <p:cTn id="54" dur="1" fill="hold">
                                          <p:stCondLst>
                                            <p:cond delay="0"/>
                                          </p:stCondLst>
                                        </p:cTn>
                                        <p:tgtEl>
                                          <p:spTgt spid="31755"/>
                                        </p:tgtEl>
                                        <p:attrNameLst>
                                          <p:attrName>style.visibility</p:attrName>
                                        </p:attrNameLst>
                                      </p:cBhvr>
                                      <p:to>
                                        <p:strVal val="visible"/>
                                      </p:to>
                                    </p:set>
                                    <p:animEffect transition="in" filter="fade">
                                      <p:cBhvr>
                                        <p:cTn id="55" dur="500"/>
                                        <p:tgtEl>
                                          <p:spTgt spid="31755"/>
                                        </p:tgtEl>
                                      </p:cBhvr>
                                    </p:animEffect>
                                  </p:childTnLst>
                                </p:cTn>
                              </p:par>
                              <p:par>
                                <p:cTn id="56" presetID="10" presetClass="entr" presetSubtype="0" fill="hold" grpId="0" nodeType="withEffect">
                                  <p:stCondLst>
                                    <p:cond delay="360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0" grpId="0"/>
      <p:bldP spid="21"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Shape 1290"/>
          <p:cNvPicPr preferRelativeResize="0"/>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18069" y="-138482"/>
            <a:ext cx="9357610" cy="6151918"/>
          </a:xfrm>
          <a:prstGeom prst="rect">
            <a:avLst/>
          </a:prstGeom>
          <a:noFill/>
          <a:ln>
            <a:noFill/>
          </a:ln>
        </p:spPr>
      </p:pic>
      <p:sp>
        <p:nvSpPr>
          <p:cNvPr id="90" name="Shape 1274"/>
          <p:cNvSpPr/>
          <p:nvPr/>
        </p:nvSpPr>
        <p:spPr>
          <a:xfrm>
            <a:off x="210405" y="429123"/>
            <a:ext cx="8700662" cy="4644328"/>
          </a:xfrm>
          <a:prstGeom prst="rect">
            <a:avLst/>
          </a:prstGeom>
          <a:solidFill>
            <a:schemeClr val="lt1">
              <a:alpha val="60000"/>
            </a:schemeClr>
          </a:solidFill>
          <a:ln>
            <a:noFill/>
          </a:ln>
        </p:spPr>
        <p:txBody>
          <a:bodyPr lIns="32827" tIns="16409" rIns="32827" bIns="16409" anchor="ctr" anchorCtr="0">
            <a:noAutofit/>
          </a:bodyPr>
          <a:lstStyle/>
          <a:p>
            <a:pPr algn="ctr"/>
            <a:endParaRPr sz="1290">
              <a:solidFill>
                <a:schemeClr val="lt1"/>
              </a:solidFill>
              <a:latin typeface="Montserrat" panose="02000505000000020004"/>
              <a:ea typeface="Montserrat" panose="02000505000000020004"/>
              <a:cs typeface="Montserrat" panose="02000505000000020004"/>
              <a:sym typeface="Montserrat" panose="02000505000000020004"/>
            </a:endParaRPr>
          </a:p>
        </p:txBody>
      </p:sp>
      <p:sp>
        <p:nvSpPr>
          <p:cNvPr id="91" name="Shape 1275"/>
          <p:cNvSpPr txBox="1"/>
          <p:nvPr/>
        </p:nvSpPr>
        <p:spPr>
          <a:xfrm>
            <a:off x="2602852" y="1034920"/>
            <a:ext cx="3595274" cy="397834"/>
          </a:xfrm>
          <a:prstGeom prst="rect">
            <a:avLst/>
          </a:prstGeom>
          <a:noFill/>
          <a:ln>
            <a:noFill/>
          </a:ln>
        </p:spPr>
        <p:txBody>
          <a:bodyPr lIns="32827" tIns="16409" rIns="32827" bIns="16409" anchor="t" anchorCtr="0">
            <a:noAutofit/>
          </a:bodyPr>
          <a:lstStyle/>
          <a:p>
            <a:pPr algn="ctr">
              <a:buSzPct val="25000"/>
            </a:pPr>
            <a:r>
              <a:rPr lang="zh-CN" altLang="en-US" sz="3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目录</a:t>
            </a:r>
            <a:endParaRPr lang="en-US" sz="3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94" name="Shape 1278"/>
          <p:cNvSpPr/>
          <p:nvPr/>
        </p:nvSpPr>
        <p:spPr>
          <a:xfrm rot="-5400000">
            <a:off x="762838" y="2223575"/>
            <a:ext cx="1213868" cy="1055426"/>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algn="ctr"/>
            <a:endParaRPr sz="1005">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5" name="Shape 1279"/>
          <p:cNvSpPr/>
          <p:nvPr/>
        </p:nvSpPr>
        <p:spPr>
          <a:xfrm rot="-5400000">
            <a:off x="3793557" y="2253043"/>
            <a:ext cx="1213868" cy="1055426"/>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algn="ctr"/>
            <a:endParaRPr sz="1005">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7" name="Shape 1281"/>
          <p:cNvSpPr/>
          <p:nvPr/>
        </p:nvSpPr>
        <p:spPr>
          <a:xfrm rot="-5400000">
            <a:off x="6612953" y="2223575"/>
            <a:ext cx="1213868" cy="1055426"/>
          </a:xfrm>
          <a:prstGeom prst="hexagon">
            <a:avLst>
              <a:gd name="adj" fmla="val 25000"/>
              <a:gd name="vf" fmla="val 115470"/>
            </a:avLst>
          </a:prstGeom>
          <a:noFill/>
          <a:ln w="38100" cap="flat" cmpd="sng">
            <a:solidFill>
              <a:srgbClr val="0E0E0E"/>
            </a:solidFill>
            <a:prstDash val="solid"/>
            <a:miter/>
            <a:headEnd type="none" w="med" len="med"/>
            <a:tailEnd type="none" w="med" len="med"/>
          </a:ln>
        </p:spPr>
        <p:txBody>
          <a:bodyPr lIns="0" tIns="0" rIns="0" bIns="0" anchor="ctr" anchorCtr="0">
            <a:noAutofit/>
          </a:bodyPr>
          <a:lstStyle/>
          <a:p>
            <a:pPr algn="ctr"/>
            <a:endParaRPr sz="1005">
              <a:solidFill>
                <a:srgbClr val="0E0E0E"/>
              </a:solidFill>
              <a:latin typeface="Montserrat" panose="02000505000000020004"/>
              <a:ea typeface="Montserrat" panose="02000505000000020004"/>
              <a:cs typeface="Montserrat" panose="02000505000000020004"/>
              <a:sym typeface="Montserrat" panose="02000505000000020004"/>
            </a:endParaRPr>
          </a:p>
        </p:txBody>
      </p:sp>
      <p:sp>
        <p:nvSpPr>
          <p:cNvPr id="98" name="Shape 1282"/>
          <p:cNvSpPr/>
          <p:nvPr/>
        </p:nvSpPr>
        <p:spPr>
          <a:xfrm>
            <a:off x="1215276" y="2585792"/>
            <a:ext cx="284907" cy="372379"/>
          </a:xfrm>
          <a:custGeom>
            <a:avLst/>
            <a:gdLst/>
            <a:ahLst/>
            <a:cxnLst/>
            <a:rect l="0" t="0" r="0" b="0"/>
            <a:pathLst>
              <a:path w="120000" h="120000" extrusionOk="0">
                <a:moveTo>
                  <a:pt x="60000" y="60000"/>
                </a:moveTo>
                <a:cubicBezTo>
                  <a:pt x="47572" y="60000"/>
                  <a:pt x="37500" y="52672"/>
                  <a:pt x="37500" y="43638"/>
                </a:cubicBezTo>
                <a:cubicBezTo>
                  <a:pt x="37500" y="34600"/>
                  <a:pt x="47572" y="27272"/>
                  <a:pt x="60000" y="27272"/>
                </a:cubicBezTo>
                <a:cubicBezTo>
                  <a:pt x="72427" y="27272"/>
                  <a:pt x="82500" y="34600"/>
                  <a:pt x="82500" y="43638"/>
                </a:cubicBezTo>
                <a:cubicBezTo>
                  <a:pt x="82500" y="52672"/>
                  <a:pt x="72427" y="60000"/>
                  <a:pt x="60000" y="60000"/>
                </a:cubicBezTo>
                <a:moveTo>
                  <a:pt x="60000" y="21816"/>
                </a:moveTo>
                <a:cubicBezTo>
                  <a:pt x="43427" y="21816"/>
                  <a:pt x="30000" y="31588"/>
                  <a:pt x="30000" y="43638"/>
                </a:cubicBezTo>
                <a:cubicBezTo>
                  <a:pt x="30000" y="55683"/>
                  <a:pt x="43427" y="65455"/>
                  <a:pt x="60000" y="65455"/>
                </a:cubicBezTo>
                <a:cubicBezTo>
                  <a:pt x="76572" y="65455"/>
                  <a:pt x="90000" y="55683"/>
                  <a:pt x="90000" y="43638"/>
                </a:cubicBezTo>
                <a:cubicBezTo>
                  <a:pt x="90000" y="31588"/>
                  <a:pt x="76572" y="21816"/>
                  <a:pt x="60000" y="21816"/>
                </a:cubicBezTo>
                <a:moveTo>
                  <a:pt x="60000" y="111816"/>
                </a:moveTo>
                <a:cubicBezTo>
                  <a:pt x="60000" y="111816"/>
                  <a:pt x="7500" y="76361"/>
                  <a:pt x="7500" y="43638"/>
                </a:cubicBezTo>
                <a:cubicBezTo>
                  <a:pt x="7500" y="22550"/>
                  <a:pt x="31005" y="5455"/>
                  <a:pt x="60000" y="5455"/>
                </a:cubicBezTo>
                <a:cubicBezTo>
                  <a:pt x="88994" y="5455"/>
                  <a:pt x="112500" y="22550"/>
                  <a:pt x="112500" y="43638"/>
                </a:cubicBezTo>
                <a:cubicBezTo>
                  <a:pt x="112500" y="76361"/>
                  <a:pt x="60000" y="111816"/>
                  <a:pt x="60000" y="111816"/>
                </a:cubicBezTo>
                <a:moveTo>
                  <a:pt x="60000" y="0"/>
                </a:moveTo>
                <a:cubicBezTo>
                  <a:pt x="26866" y="0"/>
                  <a:pt x="0" y="19538"/>
                  <a:pt x="0" y="43638"/>
                </a:cubicBezTo>
                <a:cubicBezTo>
                  <a:pt x="0" y="79088"/>
                  <a:pt x="60000" y="120000"/>
                  <a:pt x="60000" y="120000"/>
                </a:cubicBezTo>
                <a:cubicBezTo>
                  <a:pt x="60000" y="120000"/>
                  <a:pt x="120000" y="79088"/>
                  <a:pt x="120000" y="43638"/>
                </a:cubicBezTo>
                <a:cubicBezTo>
                  <a:pt x="120000" y="19538"/>
                  <a:pt x="93133" y="0"/>
                  <a:pt x="60000" y="0"/>
                </a:cubicBezTo>
              </a:path>
            </a:pathLst>
          </a:custGeom>
          <a:solidFill>
            <a:srgbClr val="0E0E0E"/>
          </a:solidFill>
          <a:ln>
            <a:noFill/>
          </a:ln>
        </p:spPr>
        <p:txBody>
          <a:bodyPr lIns="13671" tIns="13671" rIns="13671" bIns="13671" anchor="ctr" anchorCtr="0">
            <a:noAutofit/>
          </a:bodyPr>
          <a:lstStyle/>
          <a:p>
            <a:endParaRPr sz="1075">
              <a:solidFill>
                <a:srgbClr val="0E0E0E"/>
              </a:solidFill>
              <a:latin typeface="Lato" panose="020F0502020204030203"/>
              <a:ea typeface="Lato" panose="020F0502020204030203"/>
              <a:cs typeface="Lato" panose="020F0502020204030203"/>
              <a:sym typeface="Lato" panose="020F0502020204030203"/>
            </a:endParaRPr>
          </a:p>
        </p:txBody>
      </p:sp>
      <p:sp>
        <p:nvSpPr>
          <p:cNvPr id="100" name="Shape 1284"/>
          <p:cNvSpPr/>
          <p:nvPr/>
        </p:nvSpPr>
        <p:spPr>
          <a:xfrm>
            <a:off x="4240244" y="2565098"/>
            <a:ext cx="320492" cy="372379"/>
          </a:xfrm>
          <a:custGeom>
            <a:avLst/>
            <a:gdLst/>
            <a:ahLst/>
            <a:cxnLst/>
            <a:rect l="0" t="0" r="0" b="0"/>
            <a:pathLst>
              <a:path w="120000" h="120000" extrusionOk="0">
                <a:moveTo>
                  <a:pt x="53333" y="65455"/>
                </a:moveTo>
                <a:lnTo>
                  <a:pt x="53333" y="60000"/>
                </a:lnTo>
                <a:lnTo>
                  <a:pt x="63333" y="60000"/>
                </a:lnTo>
                <a:cubicBezTo>
                  <a:pt x="65177" y="60000"/>
                  <a:pt x="66666" y="58777"/>
                  <a:pt x="66666" y="57272"/>
                </a:cubicBezTo>
                <a:lnTo>
                  <a:pt x="66666" y="16361"/>
                </a:lnTo>
                <a:lnTo>
                  <a:pt x="110777" y="16361"/>
                </a:lnTo>
                <a:lnTo>
                  <a:pt x="93811" y="39505"/>
                </a:lnTo>
                <a:lnTo>
                  <a:pt x="93855" y="39527"/>
                </a:lnTo>
                <a:cubicBezTo>
                  <a:pt x="93555" y="39938"/>
                  <a:pt x="93333" y="40400"/>
                  <a:pt x="93333" y="40911"/>
                </a:cubicBezTo>
                <a:cubicBezTo>
                  <a:pt x="93333" y="41427"/>
                  <a:pt x="93555" y="41877"/>
                  <a:pt x="93855" y="42288"/>
                </a:cubicBezTo>
                <a:lnTo>
                  <a:pt x="93811" y="42311"/>
                </a:lnTo>
                <a:lnTo>
                  <a:pt x="110777" y="65455"/>
                </a:lnTo>
                <a:cubicBezTo>
                  <a:pt x="110777" y="65455"/>
                  <a:pt x="53333" y="65455"/>
                  <a:pt x="53333" y="65455"/>
                </a:cubicBezTo>
                <a:close/>
                <a:moveTo>
                  <a:pt x="6666" y="5455"/>
                </a:moveTo>
                <a:lnTo>
                  <a:pt x="60000" y="5455"/>
                </a:lnTo>
                <a:lnTo>
                  <a:pt x="60000" y="54544"/>
                </a:lnTo>
                <a:lnTo>
                  <a:pt x="6666" y="54544"/>
                </a:lnTo>
                <a:cubicBezTo>
                  <a:pt x="6666" y="54544"/>
                  <a:pt x="6666" y="5455"/>
                  <a:pt x="6666" y="5455"/>
                </a:cubicBezTo>
                <a:close/>
                <a:moveTo>
                  <a:pt x="119522" y="66777"/>
                </a:moveTo>
                <a:lnTo>
                  <a:pt x="100555" y="40911"/>
                </a:lnTo>
                <a:lnTo>
                  <a:pt x="119522" y="15038"/>
                </a:lnTo>
                <a:lnTo>
                  <a:pt x="119477" y="15016"/>
                </a:lnTo>
                <a:cubicBezTo>
                  <a:pt x="119777" y="14605"/>
                  <a:pt x="120000" y="14150"/>
                  <a:pt x="120000" y="13638"/>
                </a:cubicBezTo>
                <a:cubicBezTo>
                  <a:pt x="120000" y="12127"/>
                  <a:pt x="118511" y="10911"/>
                  <a:pt x="116666" y="10911"/>
                </a:cubicBezTo>
                <a:lnTo>
                  <a:pt x="66666" y="10911"/>
                </a:lnTo>
                <a:lnTo>
                  <a:pt x="66666" y="2727"/>
                </a:lnTo>
                <a:cubicBezTo>
                  <a:pt x="66666" y="1222"/>
                  <a:pt x="65177" y="0"/>
                  <a:pt x="63333" y="0"/>
                </a:cubicBezTo>
                <a:lnTo>
                  <a:pt x="3333" y="0"/>
                </a:lnTo>
                <a:cubicBezTo>
                  <a:pt x="1488" y="0"/>
                  <a:pt x="0" y="1222"/>
                  <a:pt x="0" y="2727"/>
                </a:cubicBezTo>
                <a:lnTo>
                  <a:pt x="0" y="117272"/>
                </a:lnTo>
                <a:cubicBezTo>
                  <a:pt x="0" y="118777"/>
                  <a:pt x="1488" y="120000"/>
                  <a:pt x="3333" y="120000"/>
                </a:cubicBezTo>
                <a:cubicBezTo>
                  <a:pt x="5177" y="120000"/>
                  <a:pt x="6666" y="118777"/>
                  <a:pt x="6666" y="117272"/>
                </a:cubicBezTo>
                <a:lnTo>
                  <a:pt x="6666" y="60000"/>
                </a:lnTo>
                <a:lnTo>
                  <a:pt x="46666" y="60000"/>
                </a:lnTo>
                <a:lnTo>
                  <a:pt x="46666" y="68183"/>
                </a:lnTo>
                <a:cubicBezTo>
                  <a:pt x="46666" y="69688"/>
                  <a:pt x="48155" y="70911"/>
                  <a:pt x="50000" y="70911"/>
                </a:cubicBezTo>
                <a:lnTo>
                  <a:pt x="116666" y="70911"/>
                </a:lnTo>
                <a:cubicBezTo>
                  <a:pt x="118511" y="70911"/>
                  <a:pt x="120000" y="69688"/>
                  <a:pt x="120000" y="68183"/>
                </a:cubicBezTo>
                <a:cubicBezTo>
                  <a:pt x="120000" y="67672"/>
                  <a:pt x="119777" y="67211"/>
                  <a:pt x="119477" y="66800"/>
                </a:cubicBezTo>
                <a:cubicBezTo>
                  <a:pt x="119477" y="66800"/>
                  <a:pt x="119522" y="66777"/>
                  <a:pt x="119522" y="66777"/>
                </a:cubicBezTo>
                <a:close/>
              </a:path>
            </a:pathLst>
          </a:custGeom>
          <a:solidFill>
            <a:srgbClr val="0E0E0E"/>
          </a:solidFill>
          <a:ln>
            <a:noFill/>
          </a:ln>
        </p:spPr>
        <p:txBody>
          <a:bodyPr lIns="13671" tIns="13671" rIns="13671" bIns="13671" anchor="ctr" anchorCtr="0">
            <a:noAutofit/>
          </a:bodyPr>
          <a:lstStyle/>
          <a:p>
            <a:endParaRPr sz="1075">
              <a:solidFill>
                <a:srgbClr val="0E0E0E"/>
              </a:solidFill>
              <a:latin typeface="Lato" panose="020F0502020204030203"/>
              <a:ea typeface="Lato" panose="020F0502020204030203"/>
              <a:cs typeface="Lato" panose="020F0502020204030203"/>
              <a:sym typeface="Lato" panose="020F0502020204030203"/>
            </a:endParaRPr>
          </a:p>
        </p:txBody>
      </p:sp>
      <p:sp>
        <p:nvSpPr>
          <p:cNvPr id="101" name="Shape 1285"/>
          <p:cNvSpPr txBox="1"/>
          <p:nvPr/>
        </p:nvSpPr>
        <p:spPr>
          <a:xfrm>
            <a:off x="779649" y="3657268"/>
            <a:ext cx="1214197" cy="209941"/>
          </a:xfrm>
          <a:prstGeom prst="rect">
            <a:avLst/>
          </a:prstGeom>
          <a:noFill/>
          <a:ln>
            <a:noFill/>
          </a:ln>
        </p:spPr>
        <p:txBody>
          <a:bodyPr lIns="32827" tIns="16409" rIns="32827" bIns="16409" anchor="t" anchorCtr="0">
            <a:noAutofit/>
          </a:bodyPr>
          <a:lstStyle/>
          <a:p>
            <a:pPr algn="ctr">
              <a:buSzPct val="25000"/>
            </a:pPr>
            <a:r>
              <a:rPr lang="zh-CN" altLang="en-US" sz="1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项</a:t>
            </a:r>
            <a:r>
              <a:rPr lang="zh-CN" altLang="en-US" sz="1600" dirty="0" smtClean="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目简介</a:t>
            </a:r>
            <a:endParaRPr lang="en-US" sz="1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103" name="Shape 1287"/>
          <p:cNvSpPr txBox="1"/>
          <p:nvPr/>
        </p:nvSpPr>
        <p:spPr>
          <a:xfrm>
            <a:off x="3793391" y="3595952"/>
            <a:ext cx="1214197" cy="209941"/>
          </a:xfrm>
          <a:prstGeom prst="rect">
            <a:avLst/>
          </a:prstGeom>
          <a:noFill/>
          <a:ln>
            <a:noFill/>
          </a:ln>
        </p:spPr>
        <p:txBody>
          <a:bodyPr lIns="32827" tIns="16409" rIns="32827" bIns="16409" anchor="t" anchorCtr="0">
            <a:noAutofit/>
          </a:bodyPr>
          <a:lstStyle/>
          <a:p>
            <a:pPr algn="ctr">
              <a:buSzPct val="25000"/>
            </a:pPr>
            <a:r>
              <a:rPr lang="zh-CN" altLang="en-US" sz="1600" dirty="0" smtClean="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工作进度</a:t>
            </a:r>
            <a:endParaRPr lang="en-US" sz="1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104" name="Shape 1288"/>
          <p:cNvSpPr txBox="1"/>
          <p:nvPr/>
        </p:nvSpPr>
        <p:spPr>
          <a:xfrm>
            <a:off x="6627548" y="3657268"/>
            <a:ext cx="1214197" cy="209941"/>
          </a:xfrm>
          <a:prstGeom prst="rect">
            <a:avLst/>
          </a:prstGeom>
          <a:noFill/>
          <a:ln>
            <a:noFill/>
          </a:ln>
        </p:spPr>
        <p:txBody>
          <a:bodyPr lIns="32827" tIns="16409" rIns="32827" bIns="16409" anchor="t" anchorCtr="0">
            <a:noAutofit/>
          </a:bodyPr>
          <a:lstStyle/>
          <a:p>
            <a:pPr algn="ctr">
              <a:buSzPct val="25000"/>
            </a:pPr>
            <a:r>
              <a:rPr lang="zh-CN" altLang="en-US" sz="1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项</a:t>
            </a:r>
            <a:r>
              <a:rPr lang="zh-CN" altLang="en-US" sz="1600" dirty="0" smtClean="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目总结</a:t>
            </a:r>
            <a:endParaRPr lang="en-US" sz="1600" dirty="0">
              <a:solidFill>
                <a:srgbClr val="0E0E0E"/>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105" name="Shape 1289"/>
          <p:cNvSpPr/>
          <p:nvPr/>
        </p:nvSpPr>
        <p:spPr>
          <a:xfrm>
            <a:off x="7017210" y="2588655"/>
            <a:ext cx="390302" cy="370979"/>
          </a:xfrm>
          <a:custGeom>
            <a:avLst/>
            <a:gdLst/>
            <a:ahLst/>
            <a:cxnLst/>
            <a:rect l="0" t="0" r="0" b="0"/>
            <a:pathLst>
              <a:path w="120000" h="120000" extrusionOk="0">
                <a:moveTo>
                  <a:pt x="59403" y="0"/>
                </a:moveTo>
                <a:lnTo>
                  <a:pt x="0" y="60398"/>
                </a:lnTo>
                <a:lnTo>
                  <a:pt x="17900" y="60398"/>
                </a:lnTo>
                <a:lnTo>
                  <a:pt x="17900" y="119867"/>
                </a:lnTo>
                <a:lnTo>
                  <a:pt x="41635" y="119867"/>
                </a:lnTo>
                <a:lnTo>
                  <a:pt x="41635" y="88141"/>
                </a:lnTo>
                <a:lnTo>
                  <a:pt x="73325" y="88141"/>
                </a:lnTo>
                <a:lnTo>
                  <a:pt x="73325" y="119867"/>
                </a:lnTo>
                <a:lnTo>
                  <a:pt x="97060" y="119867"/>
                </a:lnTo>
                <a:lnTo>
                  <a:pt x="97060" y="60398"/>
                </a:lnTo>
                <a:lnTo>
                  <a:pt x="119867" y="60398"/>
                </a:lnTo>
                <a:lnTo>
                  <a:pt x="59403" y="0"/>
                </a:lnTo>
              </a:path>
            </a:pathLst>
          </a:custGeom>
          <a:noFill/>
          <a:ln w="34275" cap="flat" cmpd="sng">
            <a:solidFill>
              <a:srgbClr val="0E0E0E"/>
            </a:solidFill>
            <a:prstDash val="solid"/>
            <a:bevel/>
            <a:headEnd type="none" w="med" len="med"/>
            <a:tailEnd type="none" w="med" len="med"/>
          </a:ln>
        </p:spPr>
        <p:txBody>
          <a:bodyPr lIns="32827" tIns="16409" rIns="32827" bIns="16409" anchor="ctr" anchorCtr="0">
            <a:noAutofit/>
          </a:bodyPr>
          <a:lstStyle/>
          <a:p>
            <a:endParaRPr sz="1290">
              <a:solidFill>
                <a:srgbClr val="0E0E0E"/>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 calcmode="lin" valueType="num">
                                      <p:cBhvr>
                                        <p:cTn id="24" dur="500" fill="hold"/>
                                        <p:tgtEl>
                                          <p:spTgt spid="97"/>
                                        </p:tgtEl>
                                        <p:attrNameLst>
                                          <p:attrName>ppt_w</p:attrName>
                                        </p:attrNameLst>
                                      </p:cBhvr>
                                      <p:tavLst>
                                        <p:tav tm="0">
                                          <p:val>
                                            <p:fltVal val="0"/>
                                          </p:val>
                                        </p:tav>
                                        <p:tav tm="100000">
                                          <p:val>
                                            <p:strVal val="#ppt_w"/>
                                          </p:val>
                                        </p:tav>
                                      </p:tavLst>
                                    </p:anim>
                                    <p:anim calcmode="lin" valueType="num">
                                      <p:cBhvr>
                                        <p:cTn id="25" dur="500" fill="hold"/>
                                        <p:tgtEl>
                                          <p:spTgt spid="97"/>
                                        </p:tgtEl>
                                        <p:attrNameLst>
                                          <p:attrName>ppt_h</p:attrName>
                                        </p:attrNameLst>
                                      </p:cBhvr>
                                      <p:tavLst>
                                        <p:tav tm="0">
                                          <p:val>
                                            <p:fltVal val="0"/>
                                          </p:val>
                                        </p:tav>
                                        <p:tav tm="100000">
                                          <p:val>
                                            <p:strVal val="#ppt_h"/>
                                          </p:val>
                                        </p:tav>
                                      </p:tavLst>
                                    </p:anim>
                                    <p:animEffect transition="in" filter="fade">
                                      <p:cBhvr>
                                        <p:cTn id="26" dur="500"/>
                                        <p:tgtEl>
                                          <p:spTgt spid="9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 calcmode="lin" valueType="num">
                                      <p:cBhvr>
                                        <p:cTn id="29" dur="500" fill="hold"/>
                                        <p:tgtEl>
                                          <p:spTgt spid="98"/>
                                        </p:tgtEl>
                                        <p:attrNameLst>
                                          <p:attrName>ppt_w</p:attrName>
                                        </p:attrNameLst>
                                      </p:cBhvr>
                                      <p:tavLst>
                                        <p:tav tm="0">
                                          <p:val>
                                            <p:fltVal val="0"/>
                                          </p:val>
                                        </p:tav>
                                        <p:tav tm="100000">
                                          <p:val>
                                            <p:strVal val="#ppt_w"/>
                                          </p:val>
                                        </p:tav>
                                      </p:tavLst>
                                    </p:anim>
                                    <p:anim calcmode="lin" valueType="num">
                                      <p:cBhvr>
                                        <p:cTn id="30" dur="500" fill="hold"/>
                                        <p:tgtEl>
                                          <p:spTgt spid="98"/>
                                        </p:tgtEl>
                                        <p:attrNameLst>
                                          <p:attrName>ppt_h</p:attrName>
                                        </p:attrNameLst>
                                      </p:cBhvr>
                                      <p:tavLst>
                                        <p:tav tm="0">
                                          <p:val>
                                            <p:fltVal val="0"/>
                                          </p:val>
                                        </p:tav>
                                        <p:tav tm="100000">
                                          <p:val>
                                            <p:strVal val="#ppt_h"/>
                                          </p:val>
                                        </p:tav>
                                      </p:tavLst>
                                    </p:anim>
                                    <p:animEffect transition="in" filter="fade">
                                      <p:cBhvr>
                                        <p:cTn id="31" dur="500"/>
                                        <p:tgtEl>
                                          <p:spTgt spid="9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 calcmode="lin" valueType="num">
                                      <p:cBhvr>
                                        <p:cTn id="34" dur="500" fill="hold"/>
                                        <p:tgtEl>
                                          <p:spTgt spid="100"/>
                                        </p:tgtEl>
                                        <p:attrNameLst>
                                          <p:attrName>ppt_w</p:attrName>
                                        </p:attrNameLst>
                                      </p:cBhvr>
                                      <p:tavLst>
                                        <p:tav tm="0">
                                          <p:val>
                                            <p:fltVal val="0"/>
                                          </p:val>
                                        </p:tav>
                                        <p:tav tm="100000">
                                          <p:val>
                                            <p:strVal val="#ppt_w"/>
                                          </p:val>
                                        </p:tav>
                                      </p:tavLst>
                                    </p:anim>
                                    <p:anim calcmode="lin" valueType="num">
                                      <p:cBhvr>
                                        <p:cTn id="35" dur="500" fill="hold"/>
                                        <p:tgtEl>
                                          <p:spTgt spid="100"/>
                                        </p:tgtEl>
                                        <p:attrNameLst>
                                          <p:attrName>ppt_h</p:attrName>
                                        </p:attrNameLst>
                                      </p:cBhvr>
                                      <p:tavLst>
                                        <p:tav tm="0">
                                          <p:val>
                                            <p:fltVal val="0"/>
                                          </p:val>
                                        </p:tav>
                                        <p:tav tm="100000">
                                          <p:val>
                                            <p:strVal val="#ppt_h"/>
                                          </p:val>
                                        </p:tav>
                                      </p:tavLst>
                                    </p:anim>
                                    <p:animEffect transition="in" filter="fade">
                                      <p:cBhvr>
                                        <p:cTn id="36" dur="500"/>
                                        <p:tgtEl>
                                          <p:spTgt spid="10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p:cTn id="39" dur="500" fill="hold"/>
                                        <p:tgtEl>
                                          <p:spTgt spid="101"/>
                                        </p:tgtEl>
                                        <p:attrNameLst>
                                          <p:attrName>ppt_w</p:attrName>
                                        </p:attrNameLst>
                                      </p:cBhvr>
                                      <p:tavLst>
                                        <p:tav tm="0">
                                          <p:val>
                                            <p:fltVal val="0"/>
                                          </p:val>
                                        </p:tav>
                                        <p:tav tm="100000">
                                          <p:val>
                                            <p:strVal val="#ppt_w"/>
                                          </p:val>
                                        </p:tav>
                                      </p:tavLst>
                                    </p:anim>
                                    <p:anim calcmode="lin" valueType="num">
                                      <p:cBhvr>
                                        <p:cTn id="40" dur="500" fill="hold"/>
                                        <p:tgtEl>
                                          <p:spTgt spid="101"/>
                                        </p:tgtEl>
                                        <p:attrNameLst>
                                          <p:attrName>ppt_h</p:attrName>
                                        </p:attrNameLst>
                                      </p:cBhvr>
                                      <p:tavLst>
                                        <p:tav tm="0">
                                          <p:val>
                                            <p:fltVal val="0"/>
                                          </p:val>
                                        </p:tav>
                                        <p:tav tm="100000">
                                          <p:val>
                                            <p:strVal val="#ppt_h"/>
                                          </p:val>
                                        </p:tav>
                                      </p:tavLst>
                                    </p:anim>
                                    <p:animEffect transition="in" filter="fade">
                                      <p:cBhvr>
                                        <p:cTn id="41" dur="500"/>
                                        <p:tgtEl>
                                          <p:spTgt spid="10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500" fill="hold"/>
                                        <p:tgtEl>
                                          <p:spTgt spid="103"/>
                                        </p:tgtEl>
                                        <p:attrNameLst>
                                          <p:attrName>ppt_w</p:attrName>
                                        </p:attrNameLst>
                                      </p:cBhvr>
                                      <p:tavLst>
                                        <p:tav tm="0">
                                          <p:val>
                                            <p:fltVal val="0"/>
                                          </p:val>
                                        </p:tav>
                                        <p:tav tm="100000">
                                          <p:val>
                                            <p:strVal val="#ppt_w"/>
                                          </p:val>
                                        </p:tav>
                                      </p:tavLst>
                                    </p:anim>
                                    <p:anim calcmode="lin" valueType="num">
                                      <p:cBhvr>
                                        <p:cTn id="45" dur="500" fill="hold"/>
                                        <p:tgtEl>
                                          <p:spTgt spid="103"/>
                                        </p:tgtEl>
                                        <p:attrNameLst>
                                          <p:attrName>ppt_h</p:attrName>
                                        </p:attrNameLst>
                                      </p:cBhvr>
                                      <p:tavLst>
                                        <p:tav tm="0">
                                          <p:val>
                                            <p:fltVal val="0"/>
                                          </p:val>
                                        </p:tav>
                                        <p:tav tm="100000">
                                          <p:val>
                                            <p:strVal val="#ppt_h"/>
                                          </p:val>
                                        </p:tav>
                                      </p:tavLst>
                                    </p:anim>
                                    <p:animEffect transition="in" filter="fade">
                                      <p:cBhvr>
                                        <p:cTn id="46" dur="500"/>
                                        <p:tgtEl>
                                          <p:spTgt spid="10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 calcmode="lin" valueType="num">
                                      <p:cBhvr>
                                        <p:cTn id="49" dur="500" fill="hold"/>
                                        <p:tgtEl>
                                          <p:spTgt spid="104"/>
                                        </p:tgtEl>
                                        <p:attrNameLst>
                                          <p:attrName>ppt_w</p:attrName>
                                        </p:attrNameLst>
                                      </p:cBhvr>
                                      <p:tavLst>
                                        <p:tav tm="0">
                                          <p:val>
                                            <p:fltVal val="0"/>
                                          </p:val>
                                        </p:tav>
                                        <p:tav tm="100000">
                                          <p:val>
                                            <p:strVal val="#ppt_w"/>
                                          </p:val>
                                        </p:tav>
                                      </p:tavLst>
                                    </p:anim>
                                    <p:anim calcmode="lin" valueType="num">
                                      <p:cBhvr>
                                        <p:cTn id="50" dur="500" fill="hold"/>
                                        <p:tgtEl>
                                          <p:spTgt spid="104"/>
                                        </p:tgtEl>
                                        <p:attrNameLst>
                                          <p:attrName>ppt_h</p:attrName>
                                        </p:attrNameLst>
                                      </p:cBhvr>
                                      <p:tavLst>
                                        <p:tav tm="0">
                                          <p:val>
                                            <p:fltVal val="0"/>
                                          </p:val>
                                        </p:tav>
                                        <p:tav tm="100000">
                                          <p:val>
                                            <p:strVal val="#ppt_h"/>
                                          </p:val>
                                        </p:tav>
                                      </p:tavLst>
                                    </p:anim>
                                    <p:animEffect transition="in" filter="fade">
                                      <p:cBhvr>
                                        <p:cTn id="51" dur="500"/>
                                        <p:tgtEl>
                                          <p:spTgt spid="10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 calcmode="lin" valueType="num">
                                      <p:cBhvr>
                                        <p:cTn id="54" dur="500" fill="hold"/>
                                        <p:tgtEl>
                                          <p:spTgt spid="105"/>
                                        </p:tgtEl>
                                        <p:attrNameLst>
                                          <p:attrName>ppt_w</p:attrName>
                                        </p:attrNameLst>
                                      </p:cBhvr>
                                      <p:tavLst>
                                        <p:tav tm="0">
                                          <p:val>
                                            <p:fltVal val="0"/>
                                          </p:val>
                                        </p:tav>
                                        <p:tav tm="100000">
                                          <p:val>
                                            <p:strVal val="#ppt_w"/>
                                          </p:val>
                                        </p:tav>
                                      </p:tavLst>
                                    </p:anim>
                                    <p:anim calcmode="lin" valueType="num">
                                      <p:cBhvr>
                                        <p:cTn id="55" dur="500" fill="hold"/>
                                        <p:tgtEl>
                                          <p:spTgt spid="105"/>
                                        </p:tgtEl>
                                        <p:attrNameLst>
                                          <p:attrName>ppt_h</p:attrName>
                                        </p:attrNameLst>
                                      </p:cBhvr>
                                      <p:tavLst>
                                        <p:tav tm="0">
                                          <p:val>
                                            <p:fltVal val="0"/>
                                          </p:val>
                                        </p:tav>
                                        <p:tav tm="100000">
                                          <p:val>
                                            <p:strVal val="#ppt_h"/>
                                          </p:val>
                                        </p:tav>
                                      </p:tavLst>
                                    </p:anim>
                                    <p:animEffect transition="in" filter="fade">
                                      <p:cBhvr>
                                        <p:cTn id="5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animBg="1"/>
      <p:bldP spid="95" grpId="0" animBg="1"/>
      <p:bldP spid="97" grpId="0" animBg="1"/>
      <p:bldP spid="98" grpId="0" animBg="1"/>
      <p:bldP spid="100" grpId="0" animBg="1"/>
      <p:bldP spid="101" grpId="0"/>
      <p:bldP spid="103" grpId="0"/>
      <p:bldP spid="104" grpId="0"/>
      <p:bldP spid="10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033412" y="2369113"/>
            <a:ext cx="5235899" cy="508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dirty="0" smtClean="0">
                <a:solidFill>
                  <a:schemeClr val="tx1"/>
                </a:solidFill>
                <a:latin typeface="方正正粗黑简体" panose="02000000000000000000" pitchFamily="2" charset="-122"/>
                <a:ea typeface="方正正粗黑简体" panose="02000000000000000000" pitchFamily="2" charset="-122"/>
              </a:rPr>
              <a:t>谢谢观看</a:t>
            </a:r>
            <a:endParaRPr lang="zh-CN" altLang="en-US" sz="3600" dirty="0">
              <a:solidFill>
                <a:schemeClr val="tx1"/>
              </a:solidFill>
              <a:latin typeface="方正正粗黑简体" panose="02000000000000000000" pitchFamily="2" charset="-122"/>
              <a:ea typeface="方正正粗黑简体" panose="02000000000000000000" pitchFamily="2" charset="-122"/>
            </a:endParaRPr>
          </a:p>
        </p:txBody>
      </p:sp>
      <p:sp>
        <p:nvSpPr>
          <p:cNvPr id="18" name="Rectangle 3"/>
          <p:cNvSpPr txBox="1">
            <a:spLocks noChangeArrowheads="1"/>
          </p:cNvSpPr>
          <p:nvPr/>
        </p:nvSpPr>
        <p:spPr bwMode="auto">
          <a:xfrm>
            <a:off x="1364550" y="1121179"/>
            <a:ext cx="2752169" cy="993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z="7200" dirty="0" smtClean="0">
                <a:solidFill>
                  <a:srgbClr val="986341"/>
                </a:solidFill>
                <a:latin typeface="方正正黑简体" panose="02000000000000000000" pitchFamily="2" charset="-122"/>
                <a:ea typeface="方正正黑简体" panose="02000000000000000000" pitchFamily="2" charset="-122"/>
              </a:rPr>
              <a:t>2018</a:t>
            </a:r>
            <a:endParaRPr lang="zh-CN" altLang="en-US" sz="7200" dirty="0">
              <a:solidFill>
                <a:srgbClr val="986341"/>
              </a:solidFill>
              <a:latin typeface="方正正黑简体" panose="02000000000000000000" pitchFamily="2" charset="-122"/>
              <a:ea typeface="方正正黑简体" panose="02000000000000000000" pitchFamily="2" charset="-122"/>
            </a:endParaRPr>
          </a:p>
        </p:txBody>
      </p:sp>
      <p:pic>
        <p:nvPicPr>
          <p:cNvPr id="4" name="班得瑞 - Give Me Your Ha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35095" y="-1376795"/>
            <a:ext cx="4572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8"/>
                                        </p:tgtEl>
                                        <p:attrNameLst>
                                          <p:attrName>ppt_y</p:attrName>
                                        </p:attrNameLst>
                                      </p:cBhvr>
                                      <p:tavLst>
                                        <p:tav tm="0">
                                          <p:val>
                                            <p:strVal val="#ppt_y"/>
                                          </p:val>
                                        </p:tav>
                                        <p:tav tm="100000">
                                          <p:val>
                                            <p:strVal val="#ppt_y"/>
                                          </p:val>
                                        </p:tav>
                                      </p:tavLst>
                                    </p:anim>
                                    <p:anim calcmode="lin" valueType="num">
                                      <p:cBhvr>
                                        <p:cTn id="12"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8"/>
                                        </p:tgtEl>
                                      </p:cBhvr>
                                    </p:animEffect>
                                  </p:childTnLst>
                                </p:cTn>
                              </p:par>
                            </p:childTnLst>
                          </p:cTn>
                        </p:par>
                        <p:par>
                          <p:cTn id="15" fill="hold">
                            <p:stCondLst>
                              <p:cond delay="649"/>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3" repeatCount="indefinite" fill="hold" display="0">
                  <p:stCondLst>
                    <p:cond delay="indefinite"/>
                  </p:stCondLst>
                  <p:endCondLst>
                    <p:cond evt="onStopAudio" delay="0">
                      <p:tgtEl>
                        <p:sldTgt/>
                      </p:tgtEl>
                    </p:cond>
                  </p:endCondLst>
                </p:cTn>
                <p:tgtEl>
                  <p:spTgt spid="4"/>
                </p:tgtEl>
              </p:cMediaNode>
            </p:audio>
          </p:childTnLst>
        </p:cTn>
      </p:par>
    </p:tnLst>
    <p:bldLst>
      <p:bldP spid="2"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5400000">
            <a:off x="2083444" y="1527859"/>
            <a:ext cx="1585731" cy="1367009"/>
          </a:xfrm>
          <a:prstGeom prst="hexagon">
            <a:avLst/>
          </a:prstGeom>
          <a:solidFill>
            <a:srgbClr val="986341"/>
          </a:solidFill>
          <a:ln>
            <a:solidFill>
              <a:srgbClr val="986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4451295" y="1703482"/>
            <a:ext cx="2185214" cy="646331"/>
          </a:xfrm>
          <a:prstGeom prst="rect">
            <a:avLst/>
          </a:prstGeom>
          <a:noFill/>
        </p:spPr>
        <p:txBody>
          <a:bodyPr wrap="none" rtlCol="0">
            <a:spAutoFit/>
          </a:bodyPr>
          <a:lstStyle/>
          <a:p>
            <a:pPr marL="0" lvl="1"/>
            <a:r>
              <a:rPr lang="zh-CN" altLang="en-US" sz="3600" b="1" spc="300" dirty="0">
                <a:solidFill>
                  <a:srgbClr val="986341"/>
                </a:solidFill>
                <a:latin typeface="微软雅黑" panose="020B0503020204020204" pitchFamily="34" charset="-122"/>
                <a:ea typeface="微软雅黑" panose="020B0503020204020204" pitchFamily="34" charset="-122"/>
              </a:rPr>
              <a:t>项</a:t>
            </a:r>
            <a:r>
              <a:rPr lang="zh-CN" altLang="en-US" sz="3600" b="1" spc="300" dirty="0" smtClean="0">
                <a:solidFill>
                  <a:srgbClr val="986341"/>
                </a:solidFill>
                <a:latin typeface="微软雅黑" panose="020B0503020204020204" pitchFamily="34" charset="-122"/>
                <a:ea typeface="微软雅黑" panose="020B0503020204020204" pitchFamily="34" charset="-122"/>
              </a:rPr>
              <a:t>目简介</a:t>
            </a:r>
            <a:endParaRPr lang="zh-CN" altLang="en-US" sz="3600" b="1" spc="300" dirty="0">
              <a:solidFill>
                <a:srgbClr val="98634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909862" y="2429761"/>
            <a:ext cx="3268080" cy="0"/>
          </a:xfrm>
          <a:prstGeom prst="line">
            <a:avLst/>
          </a:prstGeom>
          <a:ln w="9525">
            <a:solidFill>
              <a:schemeClr val="tx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5" name="TextBox 67"/>
          <p:cNvSpPr txBox="1"/>
          <p:nvPr/>
        </p:nvSpPr>
        <p:spPr>
          <a:xfrm>
            <a:off x="2401833" y="1698917"/>
            <a:ext cx="1022180" cy="1015663"/>
          </a:xfrm>
          <a:prstGeom prst="rect">
            <a:avLst/>
          </a:prstGeom>
          <a:noFill/>
        </p:spPr>
        <p:txBody>
          <a:bodyPr wrap="square" rtlCol="0">
            <a:spAutoFit/>
          </a:bodyPr>
          <a:lstStyle/>
          <a:p>
            <a:pPr marL="0" lvl="1"/>
            <a:r>
              <a:rPr lang="en-US" altLang="zh-CN" sz="6000" spc="226" dirty="0">
                <a:solidFill>
                  <a:schemeClr val="bg1"/>
                </a:solidFill>
                <a:latin typeface="Impact" panose="020B0806030902050204" pitchFamily="34" charset="0"/>
                <a:ea typeface="微软雅黑" panose="020B0503020204020204" pitchFamily="34" charset="-122"/>
              </a:rPr>
              <a:t>01</a:t>
            </a:r>
            <a:endParaRPr lang="zh-CN" altLang="en-US" sz="6000" spc="226" dirty="0">
              <a:solidFill>
                <a:schemeClr val="bg1"/>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Shape 50"/>
          <p:cNvGrpSpPr/>
          <p:nvPr/>
        </p:nvGrpSpPr>
        <p:grpSpPr>
          <a:xfrm>
            <a:off x="6674363" y="2017830"/>
            <a:ext cx="378736" cy="485049"/>
            <a:chOff x="8218224" y="8245764"/>
            <a:chExt cx="500997" cy="641631"/>
          </a:xfrm>
        </p:grpSpPr>
        <p:cxnSp>
          <p:nvCxnSpPr>
            <p:cNvPr id="19" name="Shape 51"/>
            <p:cNvCxnSpPr/>
            <p:nvPr/>
          </p:nvCxnSpPr>
          <p:spPr>
            <a:xfrm>
              <a:off x="8218224" y="8245764"/>
              <a:ext cx="2929" cy="641631"/>
            </a:xfrm>
            <a:prstGeom prst="straightConnector1">
              <a:avLst/>
            </a:prstGeom>
            <a:noFill/>
            <a:ln w="34275" cap="flat" cmpd="sng">
              <a:solidFill>
                <a:srgbClr val="986341"/>
              </a:solidFill>
              <a:prstDash val="solid"/>
              <a:round/>
              <a:headEnd type="none" w="med" len="med"/>
              <a:tailEnd type="none" w="med" len="med"/>
            </a:ln>
          </p:spPr>
        </p:cxnSp>
        <p:sp>
          <p:nvSpPr>
            <p:cNvPr id="20" name="Shape 52"/>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rgbClr val="986341"/>
              </a:solidFill>
              <a:prstDash val="solid"/>
              <a:round/>
              <a:headEnd type="none" w="med" len="med"/>
              <a:tailEnd type="none" w="med" len="med"/>
            </a:ln>
          </p:spPr>
          <p:txBody>
            <a:bodyPr lIns="32827" tIns="16409" rIns="32827" bIns="16409" anchor="t"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1" name="Shape 53"/>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rgbClr val="986341"/>
              </a:solidFill>
              <a:prstDash val="solid"/>
              <a:round/>
              <a:headEnd type="none" w="med" len="med"/>
              <a:tailEnd type="none" w="med" len="med"/>
            </a:ln>
          </p:spPr>
          <p:txBody>
            <a:bodyPr lIns="32827" tIns="16409" rIns="32827" bIns="16409" anchor="t"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2" name="Shape 54"/>
          <p:cNvGrpSpPr/>
          <p:nvPr/>
        </p:nvGrpSpPr>
        <p:grpSpPr>
          <a:xfrm>
            <a:off x="4989195" y="341172"/>
            <a:ext cx="469545" cy="318938"/>
            <a:chOff x="6188912" y="23939881"/>
            <a:chExt cx="1307712" cy="888261"/>
          </a:xfrm>
        </p:grpSpPr>
        <p:sp>
          <p:nvSpPr>
            <p:cNvPr id="23" name="Shape 55"/>
            <p:cNvSpPr/>
            <p:nvPr/>
          </p:nvSpPr>
          <p:spPr>
            <a:xfrm>
              <a:off x="6188912" y="23939881"/>
              <a:ext cx="1307712" cy="888258"/>
            </a:xfrm>
            <a:custGeom>
              <a:avLst/>
              <a:gdLst/>
              <a:ahLst/>
              <a:cxnLst/>
              <a:rect l="0" t="0" r="0" b="0"/>
              <a:pathLst>
                <a:path w="120000" h="120000" extrusionOk="0">
                  <a:moveTo>
                    <a:pt x="87237" y="28113"/>
                  </a:moveTo>
                  <a:lnTo>
                    <a:pt x="71948" y="0"/>
                  </a:lnTo>
                  <a:lnTo>
                    <a:pt x="48822" y="0"/>
                  </a:lnTo>
                  <a:lnTo>
                    <a:pt x="33533" y="28113"/>
                  </a:lnTo>
                  <a:lnTo>
                    <a:pt x="0" y="28113"/>
                  </a:lnTo>
                  <a:lnTo>
                    <a:pt x="0" y="119811"/>
                  </a:lnTo>
                  <a:lnTo>
                    <a:pt x="119871" y="119811"/>
                  </a:lnTo>
                  <a:lnTo>
                    <a:pt x="119871" y="28113"/>
                  </a:lnTo>
                  <a:lnTo>
                    <a:pt x="87237" y="28113"/>
                  </a:lnTo>
                </a:path>
              </a:pathLst>
            </a:custGeom>
            <a:noFill/>
            <a:ln w="34275" cap="flat" cmpd="sng">
              <a:solidFill>
                <a:srgbClr val="986341"/>
              </a:solidFill>
              <a:prstDash val="solid"/>
              <a:bevel/>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24" name="Shape 56"/>
            <p:cNvSpPr/>
            <p:nvPr/>
          </p:nvSpPr>
          <p:spPr>
            <a:xfrm>
              <a:off x="6682390" y="24316160"/>
              <a:ext cx="333096" cy="345434"/>
            </a:xfrm>
            <a:custGeom>
              <a:avLst/>
              <a:gdLst/>
              <a:ahLst/>
              <a:cxnLst/>
              <a:rect l="0" t="0" r="0" b="0"/>
              <a:pathLst>
                <a:path w="120000" h="120000" extrusionOk="0">
                  <a:moveTo>
                    <a:pt x="119497" y="57813"/>
                  </a:moveTo>
                  <a:lnTo>
                    <a:pt x="119497" y="57813"/>
                  </a:lnTo>
                  <a:cubicBezTo>
                    <a:pt x="119497" y="29149"/>
                    <a:pt x="93389" y="0"/>
                    <a:pt x="59748" y="0"/>
                  </a:cubicBezTo>
                  <a:cubicBezTo>
                    <a:pt x="26108" y="0"/>
                    <a:pt x="0" y="29149"/>
                    <a:pt x="0" y="57813"/>
                  </a:cubicBezTo>
                  <a:cubicBezTo>
                    <a:pt x="0" y="90364"/>
                    <a:pt x="26108" y="119514"/>
                    <a:pt x="59748" y="119514"/>
                  </a:cubicBezTo>
                  <a:cubicBezTo>
                    <a:pt x="93389" y="119514"/>
                    <a:pt x="119497" y="90364"/>
                    <a:pt x="119497" y="57813"/>
                  </a:cubicBezTo>
                </a:path>
              </a:pathLst>
            </a:custGeom>
            <a:noFill/>
            <a:ln w="34275" cap="flat" cmpd="sng">
              <a:solidFill>
                <a:srgbClr val="986341"/>
              </a:solidFill>
              <a:prstDash val="solid"/>
              <a:round/>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25" name="Shape 57"/>
            <p:cNvCxnSpPr/>
            <p:nvPr/>
          </p:nvCxnSpPr>
          <p:spPr>
            <a:xfrm>
              <a:off x="6355458" y="24149610"/>
              <a:ext cx="6171" cy="678532"/>
            </a:xfrm>
            <a:prstGeom prst="straightConnector1">
              <a:avLst/>
            </a:prstGeom>
            <a:noFill/>
            <a:ln w="34275" cap="flat" cmpd="sng">
              <a:solidFill>
                <a:srgbClr val="986341"/>
              </a:solidFill>
              <a:prstDash val="solid"/>
              <a:round/>
              <a:headEnd type="none" w="med" len="med"/>
              <a:tailEnd type="none" w="med" len="med"/>
            </a:ln>
          </p:spPr>
        </p:cxnSp>
        <p:sp>
          <p:nvSpPr>
            <p:cNvPr id="26" name="Shape 58"/>
            <p:cNvSpPr/>
            <p:nvPr/>
          </p:nvSpPr>
          <p:spPr>
            <a:xfrm>
              <a:off x="7305400" y="24316160"/>
              <a:ext cx="6171" cy="6166"/>
            </a:xfrm>
            <a:custGeom>
              <a:avLst/>
              <a:gdLst/>
              <a:ahLst/>
              <a:cxnLst/>
              <a:rect l="0" t="0" r="0" b="0"/>
              <a:pathLst>
                <a:path w="120000" h="120000" extrusionOk="0">
                  <a:moveTo>
                    <a:pt x="0" y="0"/>
                  </a:moveTo>
                  <a:lnTo>
                    <a:pt x="0" y="0"/>
                  </a:lnTo>
                </a:path>
              </a:pathLst>
            </a:custGeom>
            <a:noFill/>
            <a:ln w="34275" cap="flat" cmpd="sng">
              <a:solidFill>
                <a:srgbClr val="986341"/>
              </a:solidFill>
              <a:prstDash val="solid"/>
              <a:round/>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grpSp>
        <p:nvGrpSpPr>
          <p:cNvPr id="27" name="Shape 59"/>
          <p:cNvGrpSpPr/>
          <p:nvPr/>
        </p:nvGrpSpPr>
        <p:grpSpPr>
          <a:xfrm>
            <a:off x="4528509" y="3491429"/>
            <a:ext cx="460686" cy="431895"/>
            <a:chOff x="8168414" y="12118985"/>
            <a:chExt cx="609403" cy="571317"/>
          </a:xfrm>
        </p:grpSpPr>
        <p:cxnSp>
          <p:nvCxnSpPr>
            <p:cNvPr id="28" name="Shape 60"/>
            <p:cNvCxnSpPr/>
            <p:nvPr/>
          </p:nvCxnSpPr>
          <p:spPr>
            <a:xfrm>
              <a:off x="8511204" y="12414900"/>
              <a:ext cx="49806" cy="49806"/>
            </a:xfrm>
            <a:prstGeom prst="straightConnector1">
              <a:avLst/>
            </a:prstGeom>
            <a:noFill/>
            <a:ln w="34275" cap="flat" cmpd="sng">
              <a:solidFill>
                <a:srgbClr val="986341"/>
              </a:solidFill>
              <a:prstDash val="solid"/>
              <a:round/>
              <a:headEnd type="none" w="med" len="med"/>
              <a:tailEnd type="none" w="med" len="med"/>
            </a:ln>
          </p:spPr>
        </p:cxnSp>
        <p:sp>
          <p:nvSpPr>
            <p:cNvPr id="29" name="Shape 61"/>
            <p:cNvSpPr/>
            <p:nvPr/>
          </p:nvSpPr>
          <p:spPr>
            <a:xfrm>
              <a:off x="8528785" y="12435407"/>
              <a:ext cx="249033" cy="254894"/>
            </a:xfrm>
            <a:custGeom>
              <a:avLst/>
              <a:gdLst/>
              <a:ahLst/>
              <a:cxnLst/>
              <a:rect l="0" t="0" r="0" b="0"/>
              <a:pathLst>
                <a:path w="120000" h="120000" extrusionOk="0">
                  <a:moveTo>
                    <a:pt x="0" y="28272"/>
                  </a:moveTo>
                  <a:lnTo>
                    <a:pt x="28877" y="0"/>
                  </a:lnTo>
                  <a:lnTo>
                    <a:pt x="119679" y="91413"/>
                  </a:lnTo>
                  <a:lnTo>
                    <a:pt x="91122" y="119685"/>
                  </a:lnTo>
                  <a:lnTo>
                    <a:pt x="0" y="28272"/>
                  </a:lnTo>
                </a:path>
              </a:pathLst>
            </a:custGeom>
            <a:noFill/>
            <a:ln w="34275" cap="flat" cmpd="sng">
              <a:solidFill>
                <a:srgbClr val="986341"/>
              </a:solidFill>
              <a:prstDash val="solid"/>
              <a:bevel/>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30" name="Shape 62"/>
            <p:cNvSpPr/>
            <p:nvPr/>
          </p:nvSpPr>
          <p:spPr>
            <a:xfrm>
              <a:off x="8206503" y="12118985"/>
              <a:ext cx="123052" cy="120124"/>
            </a:xfrm>
            <a:custGeom>
              <a:avLst/>
              <a:gdLst/>
              <a:ahLst/>
              <a:cxnLst/>
              <a:rect l="0" t="0" r="0" b="0"/>
              <a:pathLst>
                <a:path w="120000" h="120000" extrusionOk="0">
                  <a:moveTo>
                    <a:pt x="62245" y="119333"/>
                  </a:moveTo>
                  <a:lnTo>
                    <a:pt x="119358" y="59333"/>
                  </a:lnTo>
                  <a:lnTo>
                    <a:pt x="23743" y="0"/>
                  </a:lnTo>
                  <a:lnTo>
                    <a:pt x="0" y="19333"/>
                  </a:lnTo>
                  <a:lnTo>
                    <a:pt x="62245" y="119333"/>
                  </a:lnTo>
                </a:path>
              </a:pathLst>
            </a:custGeom>
            <a:noFill/>
            <a:ln w="34275" cap="flat" cmpd="sng">
              <a:solidFill>
                <a:srgbClr val="986341"/>
              </a:solidFill>
              <a:prstDash val="solid"/>
              <a:bevel/>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cxnSp>
          <p:nvCxnSpPr>
            <p:cNvPr id="31" name="Shape 63"/>
            <p:cNvCxnSpPr/>
            <p:nvPr/>
          </p:nvCxnSpPr>
          <p:spPr>
            <a:xfrm rot="10800000">
              <a:off x="8300258" y="12203951"/>
              <a:ext cx="134771" cy="134771"/>
            </a:xfrm>
            <a:prstGeom prst="straightConnector1">
              <a:avLst/>
            </a:prstGeom>
            <a:noFill/>
            <a:ln w="34275" cap="flat" cmpd="sng">
              <a:solidFill>
                <a:srgbClr val="986341"/>
              </a:solidFill>
              <a:prstDash val="solid"/>
              <a:round/>
              <a:headEnd type="none" w="med" len="med"/>
              <a:tailEnd type="none" w="med" len="med"/>
            </a:ln>
          </p:spPr>
        </p:cxnSp>
        <p:sp>
          <p:nvSpPr>
            <p:cNvPr id="32" name="Shape 64"/>
            <p:cNvSpPr/>
            <p:nvPr/>
          </p:nvSpPr>
          <p:spPr>
            <a:xfrm>
              <a:off x="8168414" y="12118986"/>
              <a:ext cx="562524" cy="559596"/>
            </a:xfrm>
            <a:custGeom>
              <a:avLst/>
              <a:gdLst/>
              <a:ahLst/>
              <a:cxnLst/>
              <a:rect l="0" t="0" r="0" b="0"/>
              <a:pathLst>
                <a:path w="120000" h="120000" extrusionOk="0">
                  <a:moveTo>
                    <a:pt x="119857" y="17914"/>
                  </a:moveTo>
                  <a:lnTo>
                    <a:pt x="119857" y="17914"/>
                  </a:lnTo>
                  <a:cubicBezTo>
                    <a:pt x="102816" y="26445"/>
                    <a:pt x="102816" y="26445"/>
                    <a:pt x="102816" y="26445"/>
                  </a:cubicBezTo>
                  <a:cubicBezTo>
                    <a:pt x="94295" y="16919"/>
                    <a:pt x="94295" y="16919"/>
                    <a:pt x="94295" y="16919"/>
                  </a:cubicBezTo>
                  <a:cubicBezTo>
                    <a:pt x="101822" y="0"/>
                    <a:pt x="101822" y="0"/>
                    <a:pt x="101822" y="0"/>
                  </a:cubicBezTo>
                  <a:lnTo>
                    <a:pt x="101822" y="0"/>
                  </a:lnTo>
                  <a:cubicBezTo>
                    <a:pt x="80520" y="0"/>
                    <a:pt x="75266" y="10521"/>
                    <a:pt x="75266" y="21184"/>
                  </a:cubicBezTo>
                  <a:cubicBezTo>
                    <a:pt x="75266" y="29715"/>
                    <a:pt x="75266" y="29715"/>
                    <a:pt x="75266" y="29715"/>
                  </a:cubicBezTo>
                  <a:cubicBezTo>
                    <a:pt x="3266" y="102938"/>
                    <a:pt x="3266" y="102938"/>
                    <a:pt x="3266" y="102938"/>
                  </a:cubicBezTo>
                  <a:cubicBezTo>
                    <a:pt x="0" y="115592"/>
                    <a:pt x="0" y="115592"/>
                    <a:pt x="0" y="115592"/>
                  </a:cubicBezTo>
                  <a:cubicBezTo>
                    <a:pt x="4260" y="119857"/>
                    <a:pt x="4260" y="119857"/>
                    <a:pt x="4260" y="119857"/>
                  </a:cubicBezTo>
                  <a:cubicBezTo>
                    <a:pt x="17041" y="116729"/>
                    <a:pt x="17041" y="116729"/>
                    <a:pt x="17041" y="116729"/>
                  </a:cubicBezTo>
                  <a:cubicBezTo>
                    <a:pt x="90177" y="44502"/>
                    <a:pt x="90177" y="44502"/>
                    <a:pt x="90177" y="44502"/>
                  </a:cubicBezTo>
                  <a:cubicBezTo>
                    <a:pt x="98556" y="44502"/>
                    <a:pt x="98556" y="44502"/>
                    <a:pt x="98556" y="44502"/>
                  </a:cubicBezTo>
                  <a:cubicBezTo>
                    <a:pt x="109207" y="44502"/>
                    <a:pt x="119857" y="39241"/>
                    <a:pt x="119857" y="17914"/>
                  </a:cubicBezTo>
                </a:path>
              </a:pathLst>
            </a:custGeom>
            <a:noFill/>
            <a:ln w="34275" cap="flat" cmpd="sng">
              <a:solidFill>
                <a:srgbClr val="986341"/>
              </a:solidFill>
              <a:prstDash val="solid"/>
              <a:round/>
              <a:headEnd type="none" w="med" len="med"/>
              <a:tailEnd type="none" w="med" len="med"/>
            </a:ln>
          </p:spPr>
          <p:txBody>
            <a:bodyPr lIns="32827" tIns="16409" rIns="32827" bIns="16409" anchor="ctr" anchorCtr="0">
              <a:noAutofit/>
            </a:bodyPr>
            <a:lstStyle/>
            <a:p>
              <a:endParaRPr sz="1290">
                <a:solidFill>
                  <a:schemeClr val="dk1"/>
                </a:solidFill>
                <a:latin typeface="Montserrat" panose="02000505000000020004"/>
                <a:ea typeface="Montserrat" panose="02000505000000020004"/>
                <a:cs typeface="Montserrat" panose="02000505000000020004"/>
                <a:sym typeface="Montserrat" panose="02000505000000020004"/>
              </a:endParaRPr>
            </a:p>
          </p:txBody>
        </p:sp>
      </p:grpSp>
      <p:sp>
        <p:nvSpPr>
          <p:cNvPr id="35" name="Shape 67"/>
          <p:cNvSpPr txBox="1"/>
          <p:nvPr/>
        </p:nvSpPr>
        <p:spPr>
          <a:xfrm>
            <a:off x="5563111" y="2753845"/>
            <a:ext cx="2747417" cy="868660"/>
          </a:xfrm>
          <a:prstGeom prst="rect">
            <a:avLst/>
          </a:prstGeom>
          <a:noFill/>
          <a:ln>
            <a:noFill/>
          </a:ln>
        </p:spPr>
        <p:txBody>
          <a:bodyPr lIns="32827" tIns="16409" rIns="32827" bIns="16409" anchor="t" anchorCtr="0">
            <a:noAutofit/>
          </a:bodyPr>
          <a:lstStyle/>
          <a:p>
            <a:pPr indent="179705">
              <a:lnSpc>
                <a:spcPct val="150000"/>
              </a:lnSpc>
              <a:buSzPct val="25000"/>
            </a:pP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寻味”</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寻找最独特诱人的味道，让生活不再重复而简单。我们的“寻味”美食</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，主要为客户，提供美食预订和个性美食推荐功能，客户还可以在</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上搜罗各种美食，分享给好友。</a:t>
            </a:r>
          </a:p>
        </p:txBody>
      </p:sp>
      <p:sp>
        <p:nvSpPr>
          <p:cNvPr id="36" name="Shape 68"/>
          <p:cNvSpPr txBox="1"/>
          <p:nvPr/>
        </p:nvSpPr>
        <p:spPr>
          <a:xfrm>
            <a:off x="5871940" y="2523378"/>
            <a:ext cx="1795322" cy="209968"/>
          </a:xfrm>
          <a:prstGeom prst="rect">
            <a:avLst/>
          </a:prstGeom>
          <a:noFill/>
          <a:ln>
            <a:noFill/>
          </a:ln>
        </p:spPr>
        <p:txBody>
          <a:bodyPr lIns="32827" tIns="16409" rIns="32827" bIns="16409" anchor="t" anchorCtr="0">
            <a:noAutofit/>
          </a:bodyPr>
          <a:lstStyle/>
          <a:p>
            <a:pPr algn="ctr">
              <a:buSzPct val="25000"/>
            </a:pPr>
            <a:r>
              <a:rPr lang="zh-CN" altLang="en-US" sz="1150" dirty="0" smtClean="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设计方案</a:t>
            </a:r>
            <a:endParaRPr lang="en-US" sz="1150" dirty="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37" name="Shape 69"/>
          <p:cNvSpPr txBox="1"/>
          <p:nvPr/>
        </p:nvSpPr>
        <p:spPr>
          <a:xfrm>
            <a:off x="3820598" y="962463"/>
            <a:ext cx="3044241" cy="907153"/>
          </a:xfrm>
          <a:prstGeom prst="rect">
            <a:avLst/>
          </a:prstGeom>
          <a:noFill/>
          <a:ln>
            <a:noFill/>
          </a:ln>
        </p:spPr>
        <p:txBody>
          <a:bodyPr lIns="32827" tIns="16409" rIns="32827" bIns="16409" anchor="t" anchorCtr="0">
            <a:noAutofit/>
          </a:bodyPr>
          <a:lstStyle/>
          <a:p>
            <a:pPr indent="179705">
              <a:lnSpc>
                <a:spcPct val="150000"/>
              </a:lnSpc>
              <a:buSzPct val="25000"/>
            </a:pPr>
            <a:r>
              <a:rPr lang="zh-CN" altLang="en-US" sz="900" dirty="0" smtClean="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目</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前市场上外卖美食推荐</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种类繁多，但是独具个性的分享美食预订</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还是缺乏，为了满足更多吃货的需求，我们团队预计开发出一款能够满足广大吃货对美食追求的</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，为客户提供更加个性和优质的美食服务。</a:t>
            </a:r>
          </a:p>
        </p:txBody>
      </p:sp>
      <p:sp>
        <p:nvSpPr>
          <p:cNvPr id="38" name="Shape 70"/>
          <p:cNvSpPr txBox="1"/>
          <p:nvPr/>
        </p:nvSpPr>
        <p:spPr>
          <a:xfrm>
            <a:off x="4326306" y="786380"/>
            <a:ext cx="1795322" cy="209968"/>
          </a:xfrm>
          <a:prstGeom prst="rect">
            <a:avLst/>
          </a:prstGeom>
          <a:noFill/>
          <a:ln>
            <a:noFill/>
          </a:ln>
        </p:spPr>
        <p:txBody>
          <a:bodyPr lIns="32827" tIns="16409" rIns="32827" bIns="16409" anchor="t" anchorCtr="0">
            <a:noAutofit/>
          </a:bodyPr>
          <a:lstStyle/>
          <a:p>
            <a:pPr algn="ctr">
              <a:buSzPct val="25000"/>
            </a:pPr>
            <a:r>
              <a:rPr lang="zh-CN" altLang="en-US" sz="1150" dirty="0" smtClean="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项目背景</a:t>
            </a:r>
            <a:endParaRPr lang="en-US" sz="1150" dirty="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39" name="Shape 71"/>
          <p:cNvSpPr txBox="1"/>
          <p:nvPr/>
        </p:nvSpPr>
        <p:spPr>
          <a:xfrm>
            <a:off x="3600827" y="4253298"/>
            <a:ext cx="2280610" cy="506871"/>
          </a:xfrm>
          <a:prstGeom prst="rect">
            <a:avLst/>
          </a:prstGeom>
          <a:noFill/>
          <a:ln>
            <a:noFill/>
          </a:ln>
        </p:spPr>
        <p:txBody>
          <a:bodyPr lIns="32827" tIns="16409" rIns="32827" bIns="16409" anchor="t" anchorCtr="0">
            <a:noAutofit/>
          </a:bodyPr>
          <a:lstStyle/>
          <a:p>
            <a:pPr indent="179705">
              <a:lnSpc>
                <a:spcPct val="150000"/>
              </a:lnSpc>
              <a:buSzPct val="25000"/>
            </a:pP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“寻味”</a:t>
            </a:r>
            <a:r>
              <a:rPr lang="en-US" altLang="zh-CN"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App</a:t>
            </a:r>
            <a:r>
              <a:rPr lang="zh-CN" alt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rPr>
              <a:t>，可以实现搜索美食，浏览美食、登陆注册、添加美食订单，修改订单、个人信息修改等等</a:t>
            </a:r>
            <a:endParaRPr lang="en-US" sz="900" dirty="0">
              <a:solidFill>
                <a:schemeClr val="dk1"/>
              </a:solidFill>
              <a:latin typeface="汉仪中圆简" panose="02010609000101010101" pitchFamily="49" charset="-122"/>
              <a:ea typeface="汉仪中圆简" panose="02010609000101010101" pitchFamily="49" charset="-122"/>
              <a:cs typeface="Montserrat" panose="02000505000000020004"/>
              <a:sym typeface="Montserrat" panose="02000505000000020004"/>
            </a:endParaRPr>
          </a:p>
        </p:txBody>
      </p:sp>
      <p:sp>
        <p:nvSpPr>
          <p:cNvPr id="40" name="Shape 72"/>
          <p:cNvSpPr txBox="1"/>
          <p:nvPr/>
        </p:nvSpPr>
        <p:spPr>
          <a:xfrm>
            <a:off x="6529254" y="3540537"/>
            <a:ext cx="1795322" cy="209968"/>
          </a:xfrm>
          <a:prstGeom prst="rect">
            <a:avLst/>
          </a:prstGeom>
          <a:noFill/>
          <a:ln>
            <a:noFill/>
          </a:ln>
        </p:spPr>
        <p:txBody>
          <a:bodyPr lIns="32827" tIns="16409" rIns="32827" bIns="16409" anchor="t" anchorCtr="0">
            <a:noAutofit/>
          </a:bodyPr>
          <a:lstStyle/>
          <a:p>
            <a:pPr algn="ctr">
              <a:buSzPct val="25000"/>
            </a:pPr>
            <a:endParaRPr lang="en-US" sz="1150" dirty="0">
              <a:solidFill>
                <a:schemeClr val="dk1"/>
              </a:solidFill>
              <a:latin typeface="Montserrat" panose="02000505000000020004"/>
              <a:ea typeface="Montserrat" panose="02000505000000020004"/>
              <a:cs typeface="Montserrat" panose="02000505000000020004"/>
              <a:sym typeface="Montserrat" panose="02000505000000020004"/>
            </a:endParaRPr>
          </a:p>
        </p:txBody>
      </p:sp>
      <p:sp>
        <p:nvSpPr>
          <p:cNvPr id="42" name="文本框 41"/>
          <p:cNvSpPr txBox="1"/>
          <p:nvPr/>
        </p:nvSpPr>
        <p:spPr>
          <a:xfrm>
            <a:off x="1135978" y="3105017"/>
            <a:ext cx="2209800" cy="369332"/>
          </a:xfrm>
          <a:prstGeom prst="rect">
            <a:avLst/>
          </a:prstGeom>
          <a:noFill/>
        </p:spPr>
        <p:txBody>
          <a:bodyPr wrap="square" rtlCol="0">
            <a:spAutoFit/>
          </a:bodyPr>
          <a:lstStyle/>
          <a:p>
            <a:pPr algn="ctr"/>
            <a:r>
              <a:rPr lang="zh-CN" altLang="en-US" b="1" dirty="0" smtClean="0">
                <a:latin typeface="汉仪中圆简" panose="02010609000101010101" pitchFamily="49" charset="-122"/>
                <a:ea typeface="汉仪中圆简" panose="02010609000101010101" pitchFamily="49" charset="-122"/>
              </a:rPr>
              <a:t>寻 味</a:t>
            </a:r>
            <a:endParaRPr lang="zh-CN" altLang="en-US" b="1" dirty="0">
              <a:latin typeface="汉仪中圆简" panose="02010609000101010101" pitchFamily="49" charset="-122"/>
              <a:ea typeface="汉仪中圆简" panose="02010609000101010101" pitchFamily="49"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019" y="1869616"/>
            <a:ext cx="1193718" cy="1152837"/>
          </a:xfrm>
          <a:prstGeom prst="rect">
            <a:avLst/>
          </a:prstGeom>
        </p:spPr>
      </p:pic>
      <p:sp>
        <p:nvSpPr>
          <p:cNvPr id="44" name="Shape 68"/>
          <p:cNvSpPr txBox="1"/>
          <p:nvPr/>
        </p:nvSpPr>
        <p:spPr>
          <a:xfrm>
            <a:off x="3781458" y="3962365"/>
            <a:ext cx="1795322" cy="209968"/>
          </a:xfrm>
          <a:prstGeom prst="rect">
            <a:avLst/>
          </a:prstGeom>
          <a:noFill/>
          <a:ln>
            <a:noFill/>
          </a:ln>
        </p:spPr>
        <p:txBody>
          <a:bodyPr lIns="32827" tIns="16409" rIns="32827" bIns="16409" anchor="t" anchorCtr="0">
            <a:noAutofit/>
          </a:bodyPr>
          <a:lstStyle/>
          <a:p>
            <a:pPr algn="ctr">
              <a:buSzPct val="25000"/>
            </a:pPr>
            <a:r>
              <a:rPr lang="zh-CN" altLang="en-US" sz="1150" dirty="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功</a:t>
            </a:r>
            <a:r>
              <a:rPr lang="zh-CN" altLang="en-US" sz="1150" dirty="0" smtClean="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rPr>
              <a:t>能介绍</a:t>
            </a:r>
            <a:endParaRPr lang="en-US" sz="1150" dirty="0">
              <a:solidFill>
                <a:schemeClr val="dk1"/>
              </a:solidFill>
              <a:latin typeface="方正正黑简体" panose="02000000000000000000" pitchFamily="2" charset="-122"/>
              <a:ea typeface="方正正黑简体" panose="02000000000000000000" pitchFamily="2" charset="-122"/>
              <a:cs typeface="Montserrat" panose="02000505000000020004"/>
              <a:sym typeface="Montserrat" panose="02000505000000020004"/>
            </a:endParaRPr>
          </a:p>
        </p:txBody>
      </p:sp>
      <p:sp>
        <p:nvSpPr>
          <p:cNvPr id="46" name="标题 1"/>
          <p:cNvSpPr txBox="1"/>
          <p:nvPr/>
        </p:nvSpPr>
        <p:spPr>
          <a:xfrm>
            <a:off x="273051" y="15742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dirty="0" smtClean="0">
                <a:latin typeface="方正正黑简体" panose="02000000000000000000" pitchFamily="2" charset="-122"/>
                <a:ea typeface="方正正黑简体" panose="02000000000000000000" pitchFamily="2" charset="-122"/>
              </a:rPr>
              <a:t>项目简介</a:t>
            </a:r>
            <a:endParaRPr lang="zh-CN" altLang="en-US" sz="2000" dirty="0">
              <a:latin typeface="方正正黑简体" panose="02000000000000000000" pitchFamily="2" charset="-122"/>
              <a:ea typeface="方正正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1+#ppt_w/2"/>
                                          </p:val>
                                        </p:tav>
                                        <p:tav tm="100000">
                                          <p:val>
                                            <p:strVal val="#ppt_x"/>
                                          </p:val>
                                        </p:tav>
                                      </p:tavLst>
                                    </p:anim>
                                    <p:anim calcmode="lin" valueType="num">
                                      <p:cBhvr additive="base">
                                        <p:cTn id="34" dur="500" fill="hold"/>
                                        <p:tgtEl>
                                          <p:spTgt spid="3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1+#ppt_w/2"/>
                                          </p:val>
                                        </p:tav>
                                        <p:tav tm="100000">
                                          <p:val>
                                            <p:strVal val="#ppt_x"/>
                                          </p:val>
                                        </p:tav>
                                      </p:tavLst>
                                    </p:anim>
                                    <p:anim calcmode="lin" valueType="num">
                                      <p:cBhvr additive="base">
                                        <p:cTn id="38" dur="500" fill="hold"/>
                                        <p:tgtEl>
                                          <p:spTgt spid="3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nodePh="1">
                                  <p:stCondLst>
                                    <p:cond delay="0"/>
                                  </p:stCondLst>
                                  <p:endCondLst>
                                    <p:cond evt="begin" delay="0">
                                      <p:tn val="39"/>
                                    </p:cond>
                                  </p:end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1+#ppt_w/2"/>
                                          </p:val>
                                        </p:tav>
                                        <p:tav tm="100000">
                                          <p:val>
                                            <p:strVal val="#ppt_x"/>
                                          </p:val>
                                        </p:tav>
                                      </p:tavLst>
                                    </p:anim>
                                    <p:anim calcmode="lin" valueType="num">
                                      <p:cBhvr additive="base">
                                        <p:cTn id="42" dur="500" fill="hold"/>
                                        <p:tgtEl>
                                          <p:spTgt spid="40"/>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1+#ppt_w/2"/>
                                          </p:val>
                                        </p:tav>
                                        <p:tav tm="100000">
                                          <p:val>
                                            <p:strVal val="#ppt_x"/>
                                          </p:val>
                                        </p:tav>
                                      </p:tavLst>
                                    </p:anim>
                                    <p:anim calcmode="lin" valueType="num">
                                      <p:cBhvr additive="base">
                                        <p:cTn id="46"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9" name="流程图: 可选过程 18"/>
          <p:cNvSpPr/>
          <p:nvPr/>
        </p:nvSpPr>
        <p:spPr>
          <a:xfrm>
            <a:off x="2474172" y="4100702"/>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登陆   </a:t>
            </a:r>
            <a:r>
              <a:rPr lang="en-US" altLang="zh-CN" sz="995" b="1" dirty="0" smtClean="0">
                <a:solidFill>
                  <a:schemeClr val="tx1">
                    <a:lumMod val="85000"/>
                    <a:lumOff val="15000"/>
                  </a:schemeClr>
                </a:solidFill>
                <a:latin typeface="+mn-ea"/>
                <a:cs typeface="+mn-ea"/>
              </a:rPr>
              <a:t>UI</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21" name="流程图: 可选过程 20"/>
          <p:cNvSpPr/>
          <p:nvPr/>
        </p:nvSpPr>
        <p:spPr>
          <a:xfrm>
            <a:off x="5427419" y="4100702"/>
            <a:ext cx="1278181"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注册   </a:t>
            </a:r>
            <a:r>
              <a:rPr lang="en-US" altLang="zh-CN" sz="995" b="1" dirty="0" smtClean="0">
                <a:solidFill>
                  <a:schemeClr val="tx1">
                    <a:lumMod val="85000"/>
                    <a:lumOff val="15000"/>
                  </a:schemeClr>
                </a:solidFill>
                <a:latin typeface="+mn-ea"/>
                <a:cs typeface="+mn-ea"/>
              </a:rPr>
              <a:t>UI </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643" y="647091"/>
            <a:ext cx="1942656" cy="3453610"/>
          </a:xfrm>
          <a:prstGeom prst="rect">
            <a:avLst/>
          </a:prstGeom>
          <a:effectLst>
            <a:outerShdw blurRad="63500" dist="38100" dir="2700000" sx="102000" sy="102000" algn="tl" rotWithShape="0">
              <a:schemeClr val="bg1">
                <a:lumMod val="75000"/>
                <a:alpha val="17000"/>
              </a:schemeClr>
            </a:outerShd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6025" y="647092"/>
            <a:ext cx="1942656" cy="3453610"/>
          </a:xfrm>
          <a:prstGeom prst="rect">
            <a:avLst/>
          </a:prstGeom>
          <a:effectLst>
            <a:outerShdw blurRad="63500" dist="38100" dir="2700000" sx="102000" sy="102000" algn="tl" rotWithShape="0">
              <a:schemeClr val="bg1">
                <a:lumMod val="75000"/>
                <a:alpha val="17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9" name="流程图: 可选过程 18"/>
          <p:cNvSpPr/>
          <p:nvPr/>
        </p:nvSpPr>
        <p:spPr>
          <a:xfrm>
            <a:off x="2474172" y="4100702"/>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a:solidFill>
                  <a:schemeClr val="tx1">
                    <a:lumMod val="85000"/>
                    <a:lumOff val="15000"/>
                  </a:schemeClr>
                </a:solidFill>
                <a:latin typeface="+mn-ea"/>
                <a:cs typeface="+mn-ea"/>
              </a:rPr>
              <a:t>首</a:t>
            </a:r>
            <a:r>
              <a:rPr lang="zh-CN" altLang="en-US" sz="995" b="1" dirty="0" smtClean="0">
                <a:solidFill>
                  <a:schemeClr val="tx1">
                    <a:lumMod val="85000"/>
                    <a:lumOff val="15000"/>
                  </a:schemeClr>
                </a:solidFill>
                <a:latin typeface="+mn-ea"/>
                <a:cs typeface="+mn-ea"/>
              </a:rPr>
              <a:t>页   </a:t>
            </a:r>
            <a:r>
              <a:rPr lang="en-US" altLang="zh-CN" sz="995" b="1" dirty="0" smtClean="0">
                <a:solidFill>
                  <a:schemeClr val="tx1">
                    <a:lumMod val="85000"/>
                    <a:lumOff val="15000"/>
                  </a:schemeClr>
                </a:solidFill>
                <a:latin typeface="+mn-ea"/>
                <a:cs typeface="+mn-ea"/>
              </a:rPr>
              <a:t>UI</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21" name="流程图: 可选过程 20"/>
          <p:cNvSpPr/>
          <p:nvPr/>
        </p:nvSpPr>
        <p:spPr>
          <a:xfrm>
            <a:off x="5427419" y="4100702"/>
            <a:ext cx="1109493"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a:solidFill>
                  <a:schemeClr val="tx1">
                    <a:lumMod val="85000"/>
                    <a:lumOff val="15000"/>
                  </a:schemeClr>
                </a:solidFill>
                <a:latin typeface="+mn-ea"/>
                <a:cs typeface="+mn-ea"/>
              </a:rPr>
              <a:t>订</a:t>
            </a:r>
            <a:r>
              <a:rPr lang="zh-CN" altLang="en-US" sz="995" b="1" dirty="0" smtClean="0">
                <a:solidFill>
                  <a:schemeClr val="tx1">
                    <a:lumMod val="85000"/>
                    <a:lumOff val="15000"/>
                  </a:schemeClr>
                </a:solidFill>
                <a:latin typeface="+mn-ea"/>
                <a:cs typeface="+mn-ea"/>
              </a:rPr>
              <a:t>单   </a:t>
            </a:r>
            <a:r>
              <a:rPr lang="en-US" altLang="zh-CN" sz="995" b="1" dirty="0" smtClean="0">
                <a:solidFill>
                  <a:schemeClr val="tx1">
                    <a:lumMod val="85000"/>
                    <a:lumOff val="15000"/>
                  </a:schemeClr>
                </a:solidFill>
                <a:latin typeface="+mn-ea"/>
                <a:cs typeface="+mn-ea"/>
              </a:rPr>
              <a:t>UI </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643" y="647090"/>
            <a:ext cx="1942657" cy="3453612"/>
          </a:xfrm>
          <a:prstGeom prst="rect">
            <a:avLst/>
          </a:prstGeom>
          <a:effectLst>
            <a:outerShdw blurRad="63500" dist="38100" dir="2700000" sx="102000" sy="102000" algn="tl" rotWithShape="0">
              <a:schemeClr val="bg1">
                <a:lumMod val="75000"/>
                <a:alpha val="17000"/>
              </a:schemeClr>
            </a:outerShd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3248" y="647091"/>
            <a:ext cx="1988211" cy="3453612"/>
          </a:xfrm>
          <a:prstGeom prst="rect">
            <a:avLst/>
          </a:prstGeom>
          <a:effectLst>
            <a:outerShdw blurRad="63500" dist="38100" dir="2700000" sx="102000" sy="102000" algn="tl" rotWithShape="0">
              <a:schemeClr val="bg1">
                <a:lumMod val="75000"/>
                <a:alpha val="17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9" name="流程图: 可选过程 18"/>
          <p:cNvSpPr/>
          <p:nvPr/>
        </p:nvSpPr>
        <p:spPr>
          <a:xfrm>
            <a:off x="2474172" y="4100702"/>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a:solidFill>
                  <a:schemeClr val="tx1">
                    <a:lumMod val="85000"/>
                    <a:lumOff val="15000"/>
                  </a:schemeClr>
                </a:solidFill>
                <a:latin typeface="+mn-ea"/>
                <a:cs typeface="+mn-ea"/>
              </a:rPr>
              <a:t>最热</a:t>
            </a:r>
            <a:r>
              <a:rPr lang="zh-CN" altLang="en-US" sz="995" b="1" dirty="0" smtClean="0">
                <a:solidFill>
                  <a:schemeClr val="tx1">
                    <a:lumMod val="85000"/>
                    <a:lumOff val="15000"/>
                  </a:schemeClr>
                </a:solidFill>
                <a:latin typeface="+mn-ea"/>
                <a:cs typeface="+mn-ea"/>
              </a:rPr>
              <a:t>   </a:t>
            </a:r>
            <a:r>
              <a:rPr lang="en-US" altLang="zh-CN" sz="995" b="1" dirty="0" smtClean="0">
                <a:solidFill>
                  <a:schemeClr val="tx1">
                    <a:lumMod val="85000"/>
                    <a:lumOff val="15000"/>
                  </a:schemeClr>
                </a:solidFill>
                <a:latin typeface="+mn-ea"/>
                <a:cs typeface="+mn-ea"/>
              </a:rPr>
              <a:t>UI</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21" name="流程图: 可选过程 20"/>
          <p:cNvSpPr/>
          <p:nvPr/>
        </p:nvSpPr>
        <p:spPr>
          <a:xfrm>
            <a:off x="5427419" y="4100702"/>
            <a:ext cx="152607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最热详情   </a:t>
            </a:r>
            <a:r>
              <a:rPr lang="en-US" altLang="zh-CN" sz="995" b="1" dirty="0" smtClean="0">
                <a:solidFill>
                  <a:schemeClr val="tx1">
                    <a:lumMod val="85000"/>
                    <a:lumOff val="15000"/>
                  </a:schemeClr>
                </a:solidFill>
                <a:latin typeface="+mn-ea"/>
                <a:cs typeface="+mn-ea"/>
              </a:rPr>
              <a:t>UI </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1026" name="Picture 2" descr="C:\Users\ASUS\Desktop\罗漫 伏丽云 伏俊奇 游贤平 黄浩琛 向许华\所有界面源文件及图片\首页-最新(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0340" y="647090"/>
            <a:ext cx="1942657" cy="3453614"/>
          </a:xfrm>
          <a:prstGeom prst="rect">
            <a:avLst/>
          </a:prstGeom>
          <a:noFill/>
          <a:effectLst>
            <a:outerShdw blurRad="63500" dist="38100" dir="2700000" sx="102000" sy="102000" algn="tl" rotWithShape="0">
              <a:schemeClr val="bg1">
                <a:lumMod val="75000"/>
                <a:alpha val="17000"/>
              </a:schemeClr>
            </a:outerShdw>
          </a:effectLst>
          <a:extLst>
            <a:ext uri="{909E8E84-426E-40DD-AFC4-6F175D3DCCD1}">
              <a14:hiddenFill xmlns:a14="http://schemas.microsoft.com/office/drawing/2010/main">
                <a:solidFill>
                  <a:srgbClr val="FFFFFF"/>
                </a:solidFill>
              </a14:hiddenFill>
            </a:ext>
          </a:extLst>
        </p:spPr>
      </p:pic>
      <p:pic>
        <p:nvPicPr>
          <p:cNvPr id="1027" name="Picture 3" descr="C:\Users\ASUS\Desktop\罗漫 伏丽云 伏俊奇 游贤平 黄浩琛 向许华\所有界面源文件及图片\最热页详情.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126" y="647088"/>
            <a:ext cx="1942659" cy="3453614"/>
          </a:xfrm>
          <a:prstGeom prst="rect">
            <a:avLst/>
          </a:prstGeom>
          <a:noFill/>
          <a:effectLst>
            <a:outerShdw blurRad="63500" dist="38100" dir="2700000" sx="102000" sy="102000" algn="tl" rotWithShape="0">
              <a:schemeClr val="bg1">
                <a:lumMod val="75000"/>
                <a:alpha val="17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9" name="流程图: 可选过程 18"/>
          <p:cNvSpPr/>
          <p:nvPr/>
        </p:nvSpPr>
        <p:spPr>
          <a:xfrm>
            <a:off x="2474172" y="4100702"/>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a:solidFill>
                  <a:schemeClr val="tx1">
                    <a:lumMod val="85000"/>
                    <a:lumOff val="15000"/>
                  </a:schemeClr>
                </a:solidFill>
                <a:latin typeface="+mn-ea"/>
                <a:cs typeface="+mn-ea"/>
              </a:rPr>
              <a:t>我</a:t>
            </a:r>
            <a:r>
              <a:rPr lang="zh-CN" altLang="en-US" sz="995" b="1" dirty="0" smtClean="0">
                <a:solidFill>
                  <a:schemeClr val="tx1">
                    <a:lumMod val="85000"/>
                    <a:lumOff val="15000"/>
                  </a:schemeClr>
                </a:solidFill>
                <a:latin typeface="+mn-ea"/>
                <a:cs typeface="+mn-ea"/>
              </a:rPr>
              <a:t>的  </a:t>
            </a:r>
            <a:r>
              <a:rPr lang="en-US" altLang="zh-CN" sz="995" b="1" dirty="0" smtClean="0">
                <a:solidFill>
                  <a:schemeClr val="tx1">
                    <a:lumMod val="85000"/>
                    <a:lumOff val="15000"/>
                  </a:schemeClr>
                </a:solidFill>
                <a:latin typeface="+mn-ea"/>
                <a:cs typeface="+mn-ea"/>
              </a:rPr>
              <a:t>UI</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21" name="流程图: 可选过程 20"/>
          <p:cNvSpPr/>
          <p:nvPr/>
        </p:nvSpPr>
        <p:spPr>
          <a:xfrm>
            <a:off x="5427419" y="4100702"/>
            <a:ext cx="1278181"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我的消费   </a:t>
            </a:r>
            <a:r>
              <a:rPr lang="en-US" altLang="zh-CN" sz="995" b="1" dirty="0" smtClean="0">
                <a:solidFill>
                  <a:schemeClr val="tx1">
                    <a:lumMod val="85000"/>
                    <a:lumOff val="15000"/>
                  </a:schemeClr>
                </a:solidFill>
                <a:latin typeface="+mn-ea"/>
                <a:cs typeface="+mn-ea"/>
              </a:rPr>
              <a:t>UI </a:t>
            </a:r>
            <a:r>
              <a:rPr lang="zh-CN" altLang="en-US" sz="995" b="1" dirty="0" smtClean="0">
                <a:solidFill>
                  <a:schemeClr val="tx1">
                    <a:lumMod val="85000"/>
                    <a:lumOff val="15000"/>
                  </a:schemeClr>
                </a:solidFill>
                <a:latin typeface="+mn-ea"/>
                <a:cs typeface="+mn-ea"/>
              </a:rPr>
              <a:t>页面</a:t>
            </a:r>
            <a:endParaRPr lang="zh-CN" altLang="en-US" sz="995" b="1" dirty="0">
              <a:solidFill>
                <a:schemeClr val="tx1">
                  <a:lumMod val="85000"/>
                  <a:lumOff val="15000"/>
                </a:schemeClr>
              </a:solidFill>
              <a:latin typeface="+mn-ea"/>
              <a:cs typeface="+mn-ea"/>
            </a:endParaRPr>
          </a:p>
        </p:txBody>
      </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643" y="647090"/>
            <a:ext cx="1942656" cy="3453612"/>
          </a:xfrm>
          <a:prstGeom prst="rect">
            <a:avLst/>
          </a:prstGeom>
          <a:effectLst>
            <a:outerShdw blurRad="63500" dist="38100" dir="2700000" sx="102000" sy="102000" algn="tl" rotWithShape="0">
              <a:schemeClr val="bg1">
                <a:lumMod val="75000"/>
                <a:alpha val="17000"/>
              </a:schemeClr>
            </a:outerShd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6025" y="647091"/>
            <a:ext cx="1942656" cy="3453612"/>
          </a:xfrm>
          <a:prstGeom prst="rect">
            <a:avLst/>
          </a:prstGeom>
          <a:effectLst>
            <a:outerShdw blurRad="63500" dist="38100" dir="2700000" sx="102000" sy="102000" algn="tl" rotWithShape="0">
              <a:schemeClr val="bg1">
                <a:lumMod val="75000"/>
                <a:alpha val="17000"/>
              </a:schemeClr>
            </a:outerShdw>
          </a:effectLst>
        </p:spPr>
      </p:pic>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9" name="组合 12"/>
          <p:cNvGrpSpPr/>
          <p:nvPr/>
        </p:nvGrpSpPr>
        <p:grpSpPr bwMode="auto">
          <a:xfrm>
            <a:off x="4321780" y="3009494"/>
            <a:ext cx="58334" cy="1245394"/>
            <a:chOff x="4447640" y="4598361"/>
            <a:chExt cx="77272" cy="1660771"/>
          </a:xfrm>
          <a:solidFill>
            <a:schemeClr val="tx1">
              <a:lumMod val="50000"/>
              <a:lumOff val="50000"/>
            </a:schemeClr>
          </a:solidFill>
        </p:grpSpPr>
        <p:cxnSp>
          <p:nvCxnSpPr>
            <p:cNvPr id="14" name="直接连接符 13"/>
            <p:cNvCxnSpPr/>
            <p:nvPr/>
          </p:nvCxnSpPr>
          <p:spPr>
            <a:xfrm>
              <a:off x="4487065" y="4598361"/>
              <a:ext cx="0" cy="1582972"/>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47640" y="6181333"/>
              <a:ext cx="77272" cy="77799"/>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grpSp>
        <p:nvGrpSpPr>
          <p:cNvPr id="30730" name="组合 15"/>
          <p:cNvGrpSpPr/>
          <p:nvPr/>
        </p:nvGrpSpPr>
        <p:grpSpPr bwMode="auto">
          <a:xfrm>
            <a:off x="4886062" y="1653650"/>
            <a:ext cx="57143" cy="1229915"/>
            <a:chOff x="6368203" y="2158186"/>
            <a:chExt cx="77272" cy="1641049"/>
          </a:xfrm>
          <a:solidFill>
            <a:schemeClr val="tx1">
              <a:lumMod val="50000"/>
              <a:lumOff val="50000"/>
            </a:schemeClr>
          </a:solidFill>
        </p:grpSpPr>
        <p:cxnSp>
          <p:nvCxnSpPr>
            <p:cNvPr id="17" name="直接连接符 16"/>
            <p:cNvCxnSpPr/>
            <p:nvPr/>
          </p:nvCxnSpPr>
          <p:spPr>
            <a:xfrm>
              <a:off x="6406839" y="2215376"/>
              <a:ext cx="0" cy="1583859"/>
            </a:xfrm>
            <a:prstGeom prst="line">
              <a:avLst/>
            </a:prstGeom>
            <a:grpFill/>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368203" y="2158186"/>
              <a:ext cx="77272" cy="77842"/>
            </a:xfrm>
            <a:prstGeom prst="ellipse">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95">
                <a:cs typeface="+mn-ea"/>
              </a:endParaRPr>
            </a:p>
          </p:txBody>
        </p:sp>
      </p:grpSp>
      <p:sp>
        <p:nvSpPr>
          <p:cNvPr id="16" name="标题 1"/>
          <p:cNvSpPr txBox="1"/>
          <p:nvPr/>
        </p:nvSpPr>
        <p:spPr>
          <a:xfrm>
            <a:off x="327708" y="-119695"/>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2000" dirty="0">
                <a:latin typeface="方正正黑简体" panose="02000000000000000000" pitchFamily="2" charset="-122"/>
                <a:ea typeface="方正正黑简体" panose="02000000000000000000" pitchFamily="2" charset="-122"/>
              </a:rPr>
              <a:t>UI</a:t>
            </a:r>
            <a:r>
              <a:rPr lang="zh-CN" altLang="en-US" sz="2000" dirty="0">
                <a:latin typeface="方正正黑简体" panose="02000000000000000000" pitchFamily="2" charset="-122"/>
                <a:ea typeface="方正正黑简体" panose="02000000000000000000" pitchFamily="2" charset="-122"/>
              </a:rPr>
              <a:t>页</a:t>
            </a:r>
            <a:r>
              <a:rPr lang="zh-CN" altLang="en-US" sz="2000" dirty="0">
                <a:latin typeface="方正正黑简体" panose="02000000000000000000" pitchFamily="2" charset="-122"/>
                <a:ea typeface="方正正黑简体" panose="02000000000000000000" pitchFamily="2" charset="-122"/>
              </a:rPr>
              <a:t>面</a:t>
            </a:r>
            <a:endParaRPr lang="zh-CN" altLang="en-US" sz="2000" dirty="0">
              <a:latin typeface="方正正黑简体" panose="02000000000000000000" pitchFamily="2" charset="-122"/>
              <a:ea typeface="方正正黑简体" panose="02000000000000000000" pitchFamily="2" charset="-122"/>
            </a:endParaRPr>
          </a:p>
        </p:txBody>
      </p:sp>
      <p:pic>
        <p:nvPicPr>
          <p:cNvPr id="2050" name="Picture 2" descr="C:\Users\ASUS\Desktop\罗漫 伏丽云 伏俊奇 游贤平 黄浩琛 向许华\所有界面源文件及图片\全部订单 改.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91" y="954780"/>
            <a:ext cx="1885071" cy="33512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SUS\Desktop\罗漫 伏丽云 伏俊奇 游贤平 黄浩琛 向许华\所有界面源文件及图片\修改订单 改.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8898" y="925611"/>
            <a:ext cx="1885071" cy="33512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SUS\Desktop\罗漫 伏丽云 伏俊奇 游贤平 黄浩琛 向许华\所有界面源文件及图片\最新页详情.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6922" y="647325"/>
            <a:ext cx="2058016" cy="365869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ASUS\Desktop\罗漫 伏丽云 伏俊奇 游贤平 黄浩琛 向许华\所有界面源文件及图片\名店抢购详情.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8700" y="647326"/>
            <a:ext cx="2058015" cy="365869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SUS\Desktop\罗漫 伏丽云 伏俊奇 游贤平 黄浩琛 向许华\所有界面源文件及图片\首页-最受欢迎.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9395" y="377391"/>
            <a:ext cx="2461438" cy="4375889"/>
          </a:xfrm>
          <a:prstGeom prst="rect">
            <a:avLst/>
          </a:prstGeom>
          <a:noFill/>
          <a:extLst>
            <a:ext uri="{909E8E84-426E-40DD-AFC4-6F175D3DCCD1}">
              <a14:hiddenFill xmlns:a14="http://schemas.microsoft.com/office/drawing/2010/main">
                <a:solidFill>
                  <a:srgbClr val="FFFFFF"/>
                </a:solidFill>
              </a14:hiddenFill>
            </a:ext>
          </a:extLst>
        </p:spPr>
      </p:pic>
      <p:sp>
        <p:nvSpPr>
          <p:cNvPr id="20" name="流程图: 可选过程 19"/>
          <p:cNvSpPr/>
          <p:nvPr/>
        </p:nvSpPr>
        <p:spPr>
          <a:xfrm>
            <a:off x="3864045" y="4753280"/>
            <a:ext cx="974995" cy="308372"/>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95" b="1" dirty="0" smtClean="0">
                <a:solidFill>
                  <a:schemeClr val="tx1">
                    <a:lumMod val="85000"/>
                    <a:lumOff val="15000"/>
                  </a:schemeClr>
                </a:solidFill>
                <a:latin typeface="+mn-ea"/>
                <a:cs typeface="+mn-ea"/>
              </a:rPr>
              <a:t>其他页面</a:t>
            </a:r>
            <a:endParaRPr lang="zh-CN" altLang="en-US" sz="995" b="1" dirty="0">
              <a:solidFill>
                <a:schemeClr val="tx1">
                  <a:lumMod val="85000"/>
                  <a:lumOff val="15000"/>
                </a:schemeClr>
              </a:solidFill>
              <a:latin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30729"/>
                                        </p:tgtEl>
                                        <p:attrNameLst>
                                          <p:attrName>style.visibility</p:attrName>
                                        </p:attrNameLst>
                                      </p:cBhvr>
                                      <p:to>
                                        <p:strVal val="visible"/>
                                      </p:to>
                                    </p:set>
                                    <p:animEffect transition="in" filter="wipe(up)">
                                      <p:cBhvr>
                                        <p:cTn id="7" dur="500"/>
                                        <p:tgtEl>
                                          <p:spTgt spid="30729"/>
                                        </p:tgtEl>
                                      </p:cBhvr>
                                    </p:animEffect>
                                  </p:childTnLst>
                                </p:cTn>
                              </p:par>
                              <p:par>
                                <p:cTn id="8" presetID="22" presetClass="entr" presetSubtype="4" fill="hold" nodeType="withEffect">
                                  <p:stCondLst>
                                    <p:cond delay="900"/>
                                  </p:stCondLst>
                                  <p:childTnLst>
                                    <p:set>
                                      <p:cBhvr>
                                        <p:cTn id="9" dur="1" fill="hold">
                                          <p:stCondLst>
                                            <p:cond delay="0"/>
                                          </p:stCondLst>
                                        </p:cTn>
                                        <p:tgtEl>
                                          <p:spTgt spid="30730"/>
                                        </p:tgtEl>
                                        <p:attrNameLst>
                                          <p:attrName>style.visibility</p:attrName>
                                        </p:attrNameLst>
                                      </p:cBhvr>
                                      <p:to>
                                        <p:strVal val="visible"/>
                                      </p:to>
                                    </p:set>
                                    <p:animEffect transition="in" filter="wipe(down)">
                                      <p:cBhvr>
                                        <p:cTn id="10" dur="500"/>
                                        <p:tgtEl>
                                          <p:spTgt spid="3073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795</Words>
  <Application>Microsoft Office PowerPoint</Application>
  <PresentationFormat>全屏显示(16:9)</PresentationFormat>
  <Paragraphs>111</Paragraphs>
  <Slides>20</Slides>
  <Notes>20</Notes>
  <HiddenSlides>1</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Lato</vt:lpstr>
      <vt:lpstr>Montserrat</vt:lpstr>
      <vt:lpstr>等线</vt:lpstr>
      <vt:lpstr>等线 Light</vt:lpstr>
      <vt:lpstr>方正正粗黑简体</vt:lpstr>
      <vt:lpstr>方正正黑简体</vt:lpstr>
      <vt:lpstr>方正综艺简体</vt:lpstr>
      <vt:lpstr>汉仪中圆简</vt:lpstr>
      <vt:lpstr>黑体</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项目总结</vt:lpstr>
      <vt:lpstr>PowerPoint 演示文稿</vt:lpstr>
      <vt:lpstr>项目总结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654645484654854234862453211654234543185桃花清新工作模板.pptx4354</dc:title>
  <dc:creator/>
  <cp:lastModifiedBy/>
  <cp:revision>3</cp:revision>
  <dcterms:created xsi:type="dcterms:W3CDTF">2017-04-21T11:55:00Z</dcterms:created>
  <dcterms:modified xsi:type="dcterms:W3CDTF">2018-07-05T15:03:33Z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